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 id="2147483700" r:id="rId5"/>
  </p:sldMasterIdLst>
  <p:notesMasterIdLst>
    <p:notesMasterId r:id="rId74"/>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46" d="100"/>
          <a:sy n="46" d="100"/>
        </p:scale>
        <p:origin x="-2076" y="-58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slide" Target="slides/slide63.xml"/><Relationship Id="rId76" Type="http://schemas.openxmlformats.org/officeDocument/2006/relationships/viewProps" Target="viewProps.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13" name="PlaceHolder 1"/>
          <p:cNvSpPr>
            <a:spLocks noGrp="1" noRot="1" noChangeAspect="1"/>
          </p:cNvSpPr>
          <p:nvPr>
            <p:ph type="sldImg"/>
          </p:nvPr>
        </p:nvSpPr>
        <p:spPr>
          <a:xfrm>
            <a:off x="216000" y="812520"/>
            <a:ext cx="7127280" cy="4008960"/>
          </a:xfrm>
          <a:prstGeom prst="rect">
            <a:avLst/>
          </a:prstGeom>
        </p:spPr>
        <p:txBody>
          <a:bodyPr lIns="0" tIns="0" rIns="0" bIns="0" anchor="ctr">
            <a:noAutofit/>
          </a:bodyPr>
          <a:lstStyle/>
          <a:p>
            <a:r>
              <a:rPr lang="en-US" sz="1800" b="0" strike="noStrike" spc="-1">
                <a:solidFill>
                  <a:srgbClr val="000000"/>
                </a:solidFill>
                <a:latin typeface="Cambria"/>
              </a:rPr>
              <a:t>Click to move the slide</a:t>
            </a:r>
          </a:p>
        </p:txBody>
      </p:sp>
      <p:sp>
        <p:nvSpPr>
          <p:cNvPr id="214" name="PlaceHolder 2"/>
          <p:cNvSpPr>
            <a:spLocks noGrp="1"/>
          </p:cNvSpPr>
          <p:nvPr>
            <p:ph type="body"/>
          </p:nvPr>
        </p:nvSpPr>
        <p:spPr>
          <a:xfrm>
            <a:off x="756000" y="5078520"/>
            <a:ext cx="6047640" cy="4811040"/>
          </a:xfrm>
          <a:prstGeom prst="rect">
            <a:avLst/>
          </a:prstGeom>
        </p:spPr>
        <p:txBody>
          <a:bodyPr lIns="0" tIns="0" rIns="0" bIns="0">
            <a:noAutofit/>
          </a:bodyPr>
          <a:lstStyle/>
          <a:p>
            <a:r>
              <a:rPr lang="en-US" sz="2000" b="0" strike="noStrike" spc="-1">
                <a:latin typeface="Arial"/>
              </a:rPr>
              <a:t>Click to edit the notes format</a:t>
            </a:r>
          </a:p>
        </p:txBody>
      </p:sp>
      <p:sp>
        <p:nvSpPr>
          <p:cNvPr id="215" name="PlaceHolder 3"/>
          <p:cNvSpPr>
            <a:spLocks noGrp="1"/>
          </p:cNvSpPr>
          <p:nvPr>
            <p:ph type="hdr"/>
          </p:nvPr>
        </p:nvSpPr>
        <p:spPr>
          <a:xfrm>
            <a:off x="0" y="0"/>
            <a:ext cx="3280680" cy="534240"/>
          </a:xfrm>
          <a:prstGeom prst="rect">
            <a:avLst/>
          </a:prstGeom>
        </p:spPr>
        <p:txBody>
          <a:bodyPr lIns="0" tIns="0" rIns="0" bIns="0">
            <a:noAutofit/>
          </a:bodyPr>
          <a:lstStyle/>
          <a:p>
            <a:r>
              <a:rPr lang="en-US" sz="1400" b="0" strike="noStrike" spc="-1">
                <a:latin typeface="Times New Roman"/>
              </a:rPr>
              <a:t>&lt;header&gt;</a:t>
            </a:r>
          </a:p>
        </p:txBody>
      </p:sp>
      <p:sp>
        <p:nvSpPr>
          <p:cNvPr id="216" name="PlaceHolder 4"/>
          <p:cNvSpPr>
            <a:spLocks noGrp="1"/>
          </p:cNvSpPr>
          <p:nvPr>
            <p:ph type="dt"/>
          </p:nvPr>
        </p:nvSpPr>
        <p:spPr>
          <a:xfrm>
            <a:off x="4278960" y="0"/>
            <a:ext cx="3280680" cy="534240"/>
          </a:xfrm>
          <a:prstGeom prst="rect">
            <a:avLst/>
          </a:prstGeom>
        </p:spPr>
        <p:txBody>
          <a:bodyPr lIns="0" tIns="0" rIns="0" bIns="0">
            <a:noAutofit/>
          </a:bodyPr>
          <a:lstStyle/>
          <a:p>
            <a:pPr algn="r"/>
            <a:r>
              <a:rPr lang="en-US" sz="1400" b="0" strike="noStrike" spc="-1">
                <a:latin typeface="Times New Roman"/>
              </a:rPr>
              <a:t>&lt;date/time&gt;</a:t>
            </a:r>
          </a:p>
        </p:txBody>
      </p:sp>
      <p:sp>
        <p:nvSpPr>
          <p:cNvPr id="217" name="PlaceHolder 5"/>
          <p:cNvSpPr>
            <a:spLocks noGrp="1"/>
          </p:cNvSpPr>
          <p:nvPr>
            <p:ph type="ftr"/>
          </p:nvPr>
        </p:nvSpPr>
        <p:spPr>
          <a:xfrm>
            <a:off x="0" y="10157400"/>
            <a:ext cx="3280680" cy="534240"/>
          </a:xfrm>
          <a:prstGeom prst="rect">
            <a:avLst/>
          </a:prstGeom>
        </p:spPr>
        <p:txBody>
          <a:bodyPr lIns="0" tIns="0" rIns="0" bIns="0" anchor="b">
            <a:noAutofit/>
          </a:bodyPr>
          <a:lstStyle/>
          <a:p>
            <a:r>
              <a:rPr lang="en-US" sz="1400" b="0" strike="noStrike" spc="-1">
                <a:latin typeface="Times New Roman"/>
              </a:rPr>
              <a:t>&lt;footer&gt;</a:t>
            </a:r>
          </a:p>
        </p:txBody>
      </p:sp>
      <p:sp>
        <p:nvSpPr>
          <p:cNvPr id="218" name="PlaceHolder 6"/>
          <p:cNvSpPr>
            <a:spLocks noGrp="1"/>
          </p:cNvSpPr>
          <p:nvPr>
            <p:ph type="sldNum"/>
          </p:nvPr>
        </p:nvSpPr>
        <p:spPr>
          <a:xfrm>
            <a:off x="4278960" y="10157400"/>
            <a:ext cx="3280680" cy="534240"/>
          </a:xfrm>
          <a:prstGeom prst="rect">
            <a:avLst/>
          </a:prstGeom>
        </p:spPr>
        <p:txBody>
          <a:bodyPr lIns="0" tIns="0" rIns="0" bIns="0" anchor="b">
            <a:noAutofit/>
          </a:bodyPr>
          <a:lstStyle/>
          <a:p>
            <a:pPr algn="r"/>
            <a:fld id="{C26E75C3-8341-46F4-8C43-770D96A374BC}" type="slidenum">
              <a:rPr lang="en-US" sz="1400" b="0" strike="noStrike" spc="-1">
                <a:latin typeface="Times New Roman"/>
              </a:rPr>
              <a:t>‹#›</a:t>
            </a:fld>
            <a:endParaRPr lang="en-US" sz="1400" b="0" strike="noStrike" spc="-1">
              <a:latin typeface="Times New Roman"/>
            </a:endParaRPr>
          </a:p>
        </p:txBody>
      </p:sp>
    </p:spTree>
    <p:extLst>
      <p:ext uri="{BB962C8B-B14F-4D97-AF65-F5344CB8AC3E}">
        <p14:creationId xmlns:p14="http://schemas.microsoft.com/office/powerpoint/2010/main" val="58763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 name="PlaceHolder 1"/>
          <p:cNvSpPr>
            <a:spLocks noGrp="1" noRot="1" noChangeAspect="1"/>
          </p:cNvSpPr>
          <p:nvPr>
            <p:ph type="sldImg"/>
          </p:nvPr>
        </p:nvSpPr>
        <p:spPr>
          <a:xfrm>
            <a:off x="1143000" y="685800"/>
            <a:ext cx="4571640" cy="3428640"/>
          </a:xfrm>
          <a:prstGeom prst="rect">
            <a:avLst/>
          </a:prstGeom>
        </p:spPr>
      </p:sp>
      <p:sp>
        <p:nvSpPr>
          <p:cNvPr id="881" name="PlaceHolder 2"/>
          <p:cNvSpPr>
            <a:spLocks noGrp="1"/>
          </p:cNvSpPr>
          <p:nvPr>
            <p:ph type="body"/>
          </p:nvPr>
        </p:nvSpPr>
        <p:spPr>
          <a:xfrm>
            <a:off x="685800" y="4343400"/>
            <a:ext cx="5486040" cy="4114440"/>
          </a:xfrm>
          <a:prstGeom prst="rect">
            <a:avLst/>
          </a:prstGeom>
        </p:spPr>
        <p:txBody>
          <a:bodyPr>
            <a:noAutofit/>
          </a:bodyPr>
          <a:lstStyle/>
          <a:p>
            <a:endParaRPr lang="en-US" sz="2000" b="0" strike="noStrike" spc="-1">
              <a:latin typeface="Arial"/>
            </a:endParaRPr>
          </a:p>
        </p:txBody>
      </p:sp>
      <p:sp>
        <p:nvSpPr>
          <p:cNvPr id="882" name="TextShape 3"/>
          <p:cNvSpPr txBox="1"/>
          <p:nvPr/>
        </p:nvSpPr>
        <p:spPr>
          <a:xfrm>
            <a:off x="3884760" y="8685360"/>
            <a:ext cx="2971440" cy="456840"/>
          </a:xfrm>
          <a:prstGeom prst="rect">
            <a:avLst/>
          </a:prstGeom>
          <a:noFill/>
          <a:ln>
            <a:noFill/>
          </a:ln>
        </p:spPr>
        <p:txBody>
          <a:bodyPr anchor="b">
            <a:noAutofit/>
          </a:bodyPr>
          <a:lstStyle/>
          <a:p>
            <a:pPr algn="r">
              <a:lnSpc>
                <a:spcPct val="100000"/>
              </a:lnSpc>
            </a:pPr>
            <a:fld id="{7A04D578-AF22-4EAF-8B11-88A95023F69D}" type="slidenum">
              <a:rPr lang="en-US" sz="1200" b="0" strike="noStrike" spc="-1">
                <a:solidFill>
                  <a:srgbClr val="000000"/>
                </a:solidFill>
                <a:latin typeface="+mn-lt"/>
                <a:ea typeface="+mn-ea"/>
              </a:rPr>
              <a:t>1</a:t>
            </a:fld>
            <a:endParaRPr lang="en-US" sz="1200" b="0" strike="noStrike" spc="-1">
              <a:latin typeface="Times New Roman"/>
            </a:endParaRPr>
          </a:p>
        </p:txBody>
      </p:sp>
      <p:sp>
        <p:nvSpPr>
          <p:cNvPr id="883" name="TextShape 4"/>
          <p:cNvSpPr txBox="1"/>
          <p:nvPr/>
        </p:nvSpPr>
        <p:spPr>
          <a:xfrm>
            <a:off x="3884760" y="0"/>
            <a:ext cx="2971440" cy="456840"/>
          </a:xfrm>
          <a:prstGeom prst="rect">
            <a:avLst/>
          </a:prstGeom>
          <a:noFill/>
          <a:ln>
            <a:noFill/>
          </a:ln>
        </p:spPr>
        <p:txBody>
          <a:bodyPr>
            <a:noAutofit/>
          </a:bodyPr>
          <a:lstStyle/>
          <a:p>
            <a:pPr algn="r">
              <a:lnSpc>
                <a:spcPct val="100000"/>
              </a:lnSpc>
            </a:pPr>
            <a:fld id="{A67345A1-0B42-4A14-815A-E7CAA47112F2}"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884"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885" name="TextShape 6"/>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6" name="PlaceHolder 1"/>
          <p:cNvSpPr>
            <a:spLocks noGrp="1" noRot="1" noChangeAspect="1"/>
          </p:cNvSpPr>
          <p:nvPr>
            <p:ph type="sldImg"/>
          </p:nvPr>
        </p:nvSpPr>
        <p:spPr>
          <a:xfrm>
            <a:off x="1143000" y="685800"/>
            <a:ext cx="4571640" cy="3428640"/>
          </a:xfrm>
          <a:prstGeom prst="rect">
            <a:avLst/>
          </a:prstGeom>
        </p:spPr>
      </p:sp>
      <p:sp>
        <p:nvSpPr>
          <p:cNvPr id="887" name="PlaceHolder 2"/>
          <p:cNvSpPr>
            <a:spLocks noGrp="1"/>
          </p:cNvSpPr>
          <p:nvPr>
            <p:ph type="body"/>
          </p:nvPr>
        </p:nvSpPr>
        <p:spPr>
          <a:xfrm>
            <a:off x="685800" y="4343400"/>
            <a:ext cx="5486040" cy="4114440"/>
          </a:xfrm>
          <a:prstGeom prst="rect">
            <a:avLst/>
          </a:prstGeom>
        </p:spPr>
        <p:txBody>
          <a:bodyPr>
            <a:noAutofit/>
          </a:bodyPr>
          <a:lstStyle/>
          <a:p>
            <a:endParaRPr lang="en-US" sz="2000" b="0" strike="noStrike" spc="-1">
              <a:latin typeface="Arial"/>
            </a:endParaRPr>
          </a:p>
        </p:txBody>
      </p:sp>
      <p:sp>
        <p:nvSpPr>
          <p:cNvPr id="888"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889" name="TextShape 4"/>
          <p:cNvSpPr txBox="1"/>
          <p:nvPr/>
        </p:nvSpPr>
        <p:spPr>
          <a:xfrm>
            <a:off x="3884760" y="0"/>
            <a:ext cx="2971440" cy="456840"/>
          </a:xfrm>
          <a:prstGeom prst="rect">
            <a:avLst/>
          </a:prstGeom>
          <a:noFill/>
          <a:ln>
            <a:noFill/>
          </a:ln>
        </p:spPr>
        <p:txBody>
          <a:bodyPr>
            <a:noAutofit/>
          </a:bodyPr>
          <a:lstStyle/>
          <a:p>
            <a:pPr algn="r">
              <a:lnSpc>
                <a:spcPct val="100000"/>
              </a:lnSpc>
            </a:pPr>
            <a:fld id="{E0EDCEB4-B3E9-4CBA-9971-6F805BAB8829}"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890"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891"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26402A21-E951-4FC5-B88A-81FE75A156A9}" type="slidenum">
              <a:rPr lang="en-US" sz="1200" b="0" strike="noStrike" spc="-1">
                <a:solidFill>
                  <a:srgbClr val="000000"/>
                </a:solidFill>
                <a:latin typeface="+mn-lt"/>
                <a:ea typeface="+mn-ea"/>
              </a:rPr>
              <a:t>13</a:t>
            </a:fld>
            <a:endParaRPr lang="en-US" sz="1200" b="0" strike="noStrike" spc="-1">
              <a:latin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2" name="PlaceHolder 1"/>
          <p:cNvSpPr>
            <a:spLocks noGrp="1" noRot="1" noChangeAspect="1"/>
          </p:cNvSpPr>
          <p:nvPr>
            <p:ph type="sldImg"/>
          </p:nvPr>
        </p:nvSpPr>
        <p:spPr>
          <a:xfrm>
            <a:off x="1143000" y="685800"/>
            <a:ext cx="4571640" cy="3428640"/>
          </a:xfrm>
          <a:prstGeom prst="rect">
            <a:avLst/>
          </a:prstGeom>
        </p:spPr>
      </p:sp>
      <p:sp>
        <p:nvSpPr>
          <p:cNvPr id="893" name="PlaceHolder 2"/>
          <p:cNvSpPr>
            <a:spLocks noGrp="1"/>
          </p:cNvSpPr>
          <p:nvPr>
            <p:ph type="body"/>
          </p:nvPr>
        </p:nvSpPr>
        <p:spPr>
          <a:xfrm>
            <a:off x="685800" y="4343400"/>
            <a:ext cx="5486040" cy="4114440"/>
          </a:xfrm>
          <a:prstGeom prst="rect">
            <a:avLst/>
          </a:prstGeom>
        </p:spPr>
        <p:txBody>
          <a:bodyPr>
            <a:noAutofit/>
          </a:bodyPr>
          <a:lstStyle/>
          <a:p>
            <a:endParaRPr lang="en-US" sz="2000" b="0" strike="noStrike" spc="-1">
              <a:latin typeface="Arial"/>
            </a:endParaRPr>
          </a:p>
        </p:txBody>
      </p:sp>
      <p:sp>
        <p:nvSpPr>
          <p:cNvPr id="894"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895" name="TextShape 4"/>
          <p:cNvSpPr txBox="1"/>
          <p:nvPr/>
        </p:nvSpPr>
        <p:spPr>
          <a:xfrm>
            <a:off x="3884760" y="0"/>
            <a:ext cx="2971440" cy="456840"/>
          </a:xfrm>
          <a:prstGeom prst="rect">
            <a:avLst/>
          </a:prstGeom>
          <a:noFill/>
          <a:ln>
            <a:noFill/>
          </a:ln>
        </p:spPr>
        <p:txBody>
          <a:bodyPr>
            <a:noAutofit/>
          </a:bodyPr>
          <a:lstStyle/>
          <a:p>
            <a:pPr algn="r">
              <a:lnSpc>
                <a:spcPct val="100000"/>
              </a:lnSpc>
            </a:pPr>
            <a:fld id="{2CEA5EB7-462C-4638-B862-7B9DE0529B44}"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896"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897"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C1DA9F6F-5BC1-4CB3-A0AC-0B0E20C6A493}" type="slidenum">
              <a:rPr lang="en-US" sz="1200" b="0" strike="noStrike" spc="-1">
                <a:solidFill>
                  <a:srgbClr val="000000"/>
                </a:solidFill>
                <a:latin typeface="+mn-lt"/>
                <a:ea typeface="+mn-ea"/>
              </a:rPr>
              <a:t>14</a:t>
            </a:fld>
            <a:endParaRPr lang="en-US" sz="1200" b="0" strike="noStrike" spc="-1">
              <a:latin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8" name="PlaceHolder 1"/>
          <p:cNvSpPr>
            <a:spLocks noGrp="1" noRot="1" noChangeAspect="1"/>
          </p:cNvSpPr>
          <p:nvPr>
            <p:ph type="sldImg"/>
          </p:nvPr>
        </p:nvSpPr>
        <p:spPr>
          <a:xfrm>
            <a:off x="1143000" y="685800"/>
            <a:ext cx="4571640" cy="3428640"/>
          </a:xfrm>
          <a:prstGeom prst="rect">
            <a:avLst/>
          </a:prstGeom>
        </p:spPr>
      </p:sp>
      <p:sp>
        <p:nvSpPr>
          <p:cNvPr id="899" name="PlaceHolder 2"/>
          <p:cNvSpPr>
            <a:spLocks noGrp="1"/>
          </p:cNvSpPr>
          <p:nvPr>
            <p:ph type="body"/>
          </p:nvPr>
        </p:nvSpPr>
        <p:spPr>
          <a:xfrm>
            <a:off x="685800" y="4343400"/>
            <a:ext cx="5486040" cy="4114440"/>
          </a:xfrm>
          <a:prstGeom prst="rect">
            <a:avLst/>
          </a:prstGeom>
        </p:spPr>
        <p:txBody>
          <a:bodyPr>
            <a:noAutofit/>
          </a:bodyPr>
          <a:lstStyle/>
          <a:p>
            <a:endParaRPr lang="en-US" sz="2000" b="0" strike="noStrike" spc="-1">
              <a:latin typeface="Arial"/>
            </a:endParaRPr>
          </a:p>
        </p:txBody>
      </p:sp>
      <p:sp>
        <p:nvSpPr>
          <p:cNvPr id="900"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01" name="TextShape 4"/>
          <p:cNvSpPr txBox="1"/>
          <p:nvPr/>
        </p:nvSpPr>
        <p:spPr>
          <a:xfrm>
            <a:off x="3884760" y="0"/>
            <a:ext cx="2971440" cy="456840"/>
          </a:xfrm>
          <a:prstGeom prst="rect">
            <a:avLst/>
          </a:prstGeom>
          <a:noFill/>
          <a:ln>
            <a:noFill/>
          </a:ln>
        </p:spPr>
        <p:txBody>
          <a:bodyPr>
            <a:noAutofit/>
          </a:bodyPr>
          <a:lstStyle/>
          <a:p>
            <a:pPr algn="r">
              <a:lnSpc>
                <a:spcPct val="100000"/>
              </a:lnSpc>
            </a:pPr>
            <a:fld id="{86B0DB1A-A3DF-438A-9FFD-F978CFA5680D}"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02"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03"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19923841-56D6-4A32-8453-4993F67D4D8C}" type="slidenum">
              <a:rPr lang="en-US" sz="1200" b="0" strike="noStrike" spc="-1">
                <a:solidFill>
                  <a:srgbClr val="000000"/>
                </a:solidFill>
                <a:latin typeface="+mn-lt"/>
                <a:ea typeface="+mn-ea"/>
              </a:rPr>
              <a:t>22</a:t>
            </a:fld>
            <a:endParaRPr lang="en-US" sz="1200" b="0" strike="noStrike" spc="-1">
              <a:latin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4" name="PlaceHolder 1"/>
          <p:cNvSpPr>
            <a:spLocks noGrp="1" noRot="1" noChangeAspect="1"/>
          </p:cNvSpPr>
          <p:nvPr>
            <p:ph type="sldImg"/>
          </p:nvPr>
        </p:nvSpPr>
        <p:spPr>
          <a:xfrm>
            <a:off x="1143000" y="685800"/>
            <a:ext cx="4571640" cy="3428640"/>
          </a:xfrm>
          <a:prstGeom prst="rect">
            <a:avLst/>
          </a:prstGeom>
        </p:spPr>
      </p:sp>
      <p:sp>
        <p:nvSpPr>
          <p:cNvPr id="905" name="PlaceHolder 2"/>
          <p:cNvSpPr>
            <a:spLocks noGrp="1"/>
          </p:cNvSpPr>
          <p:nvPr>
            <p:ph type="body"/>
          </p:nvPr>
        </p:nvSpPr>
        <p:spPr>
          <a:xfrm>
            <a:off x="685800" y="4343400"/>
            <a:ext cx="5486040" cy="4114440"/>
          </a:xfrm>
          <a:prstGeom prst="rect">
            <a:avLst/>
          </a:prstGeom>
        </p:spPr>
        <p:txBody>
          <a:bodyPr>
            <a:noAutofit/>
          </a:bodyPr>
          <a:lstStyle/>
          <a:p>
            <a:pPr marL="216000" indent="-216000">
              <a:lnSpc>
                <a:spcPct val="120000"/>
              </a:lnSpc>
              <a:spcBef>
                <a:spcPts val="601"/>
              </a:spcBef>
              <a:spcAft>
                <a:spcPts val="601"/>
              </a:spcAft>
            </a:pPr>
            <a:r>
              <a:rPr lang="en-US" sz="2000" b="0" strike="noStrike" spc="-1">
                <a:latin typeface="Arial"/>
              </a:rPr>
              <a:t>Thiết lập thụt dòng.</a:t>
            </a:r>
          </a:p>
          <a:p>
            <a:pPr marL="216000" indent="-216000">
              <a:lnSpc>
                <a:spcPct val="120000"/>
              </a:lnSpc>
              <a:spcBef>
                <a:spcPts val="601"/>
              </a:spcBef>
              <a:spcAft>
                <a:spcPts val="601"/>
              </a:spcAft>
            </a:pPr>
            <a:r>
              <a:rPr lang="en-US" sz="2000" b="0" strike="noStrike" spc="-1">
                <a:latin typeface="Arial"/>
              </a:rPr>
              <a:t>Trên thanh thước, nhấp chuột và kéo các nút </a:t>
            </a:r>
            <a:r>
              <a:rPr lang="en-US" sz="2000" b="1" strike="noStrike" spc="-1">
                <a:latin typeface="Arial"/>
              </a:rPr>
              <a:t>Left/Right/First Line/Hanging Indent</a:t>
            </a:r>
            <a:r>
              <a:rPr lang="en-US" sz="2000" b="0" strike="noStrike" spc="-1">
                <a:latin typeface="Arial"/>
              </a:rPr>
              <a:t> để điều chỉnh thụt dòng.</a:t>
            </a:r>
          </a:p>
          <a:p>
            <a:pPr marL="216000" indent="-216000">
              <a:lnSpc>
                <a:spcPct val="120000"/>
              </a:lnSpc>
              <a:spcBef>
                <a:spcPts val="601"/>
              </a:spcBef>
              <a:spcAft>
                <a:spcPts val="601"/>
              </a:spcAft>
            </a:pPr>
            <a:r>
              <a:rPr lang="en-US" sz="2000" b="0" strike="noStrike" spc="-1">
                <a:latin typeface="Arial"/>
              </a:rPr>
              <a:t>Hoặc mở hộp thoại </a:t>
            </a:r>
            <a:r>
              <a:rPr lang="en-US" sz="2000" b="1" strike="noStrike" spc="-1">
                <a:latin typeface="Arial"/>
              </a:rPr>
              <a:t>Paragraph</a:t>
            </a:r>
            <a:r>
              <a:rPr lang="en-US" sz="2000" b="0" strike="noStrike" spc="-1">
                <a:latin typeface="Arial"/>
              </a:rPr>
              <a:t> trong nhóm </a:t>
            </a:r>
            <a:r>
              <a:rPr lang="en-US" sz="2000" b="1" strike="noStrike" spc="-1">
                <a:latin typeface="Arial"/>
              </a:rPr>
              <a:t>Paragraph</a:t>
            </a:r>
            <a:r>
              <a:rPr lang="en-US" sz="2000" b="0" strike="noStrike" spc="-1">
                <a:latin typeface="Arial"/>
              </a:rPr>
              <a:t> thuộc thẻ </a:t>
            </a:r>
            <a:r>
              <a:rPr lang="en-US" sz="2000" b="1" strike="noStrike" spc="-1">
                <a:latin typeface="Arial"/>
              </a:rPr>
              <a:t>Home/Page Layout</a:t>
            </a:r>
            <a:r>
              <a:rPr lang="en-US" sz="2000" b="0" strike="noStrike" spc="-1">
                <a:latin typeface="Arial"/>
              </a:rPr>
              <a:t> để đặt các chỉ số thụt dòng.</a:t>
            </a:r>
          </a:p>
          <a:p>
            <a:pPr marL="216000" indent="-216000">
              <a:lnSpc>
                <a:spcPct val="100000"/>
              </a:lnSpc>
            </a:pPr>
            <a:endParaRPr lang="en-US" sz="2000" b="0" strike="noStrike" spc="-1">
              <a:latin typeface="Arial"/>
            </a:endParaRPr>
          </a:p>
        </p:txBody>
      </p:sp>
      <p:sp>
        <p:nvSpPr>
          <p:cNvPr id="906"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07" name="TextShape 4"/>
          <p:cNvSpPr txBox="1"/>
          <p:nvPr/>
        </p:nvSpPr>
        <p:spPr>
          <a:xfrm>
            <a:off x="3884760" y="0"/>
            <a:ext cx="2971440" cy="456840"/>
          </a:xfrm>
          <a:prstGeom prst="rect">
            <a:avLst/>
          </a:prstGeom>
          <a:noFill/>
          <a:ln>
            <a:noFill/>
          </a:ln>
        </p:spPr>
        <p:txBody>
          <a:bodyPr>
            <a:noAutofit/>
          </a:bodyPr>
          <a:lstStyle/>
          <a:p>
            <a:pPr algn="r">
              <a:lnSpc>
                <a:spcPct val="100000"/>
              </a:lnSpc>
            </a:pPr>
            <a:fld id="{38382596-FA01-4744-AF86-FE0E3FCB4F62}"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08"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09"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C1F5743A-ED76-4A9C-AF5F-B79466C46396}" type="slidenum">
              <a:rPr lang="en-US" sz="1200" b="0" strike="noStrike" spc="-1">
                <a:solidFill>
                  <a:srgbClr val="000000"/>
                </a:solidFill>
                <a:latin typeface="+mn-lt"/>
                <a:ea typeface="+mn-ea"/>
              </a:rPr>
              <a:t>23</a:t>
            </a:fld>
            <a:endParaRPr lang="en-US" sz="1200" b="0" strike="noStrike" spc="-1">
              <a:latin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0" name="PlaceHolder 1"/>
          <p:cNvSpPr>
            <a:spLocks noGrp="1" noRot="1" noChangeAspect="1"/>
          </p:cNvSpPr>
          <p:nvPr>
            <p:ph type="sldImg"/>
          </p:nvPr>
        </p:nvSpPr>
        <p:spPr>
          <a:xfrm>
            <a:off x="1143000" y="685800"/>
            <a:ext cx="4571640" cy="3428640"/>
          </a:xfrm>
          <a:prstGeom prst="rect">
            <a:avLst/>
          </a:prstGeom>
        </p:spPr>
      </p:sp>
      <p:sp>
        <p:nvSpPr>
          <p:cNvPr id="911" name="PlaceHolder 2"/>
          <p:cNvSpPr>
            <a:spLocks noGrp="1"/>
          </p:cNvSpPr>
          <p:nvPr>
            <p:ph type="body"/>
          </p:nvPr>
        </p:nvSpPr>
        <p:spPr>
          <a:xfrm>
            <a:off x="685800" y="4343400"/>
            <a:ext cx="5486040" cy="4114440"/>
          </a:xfrm>
          <a:prstGeom prst="rect">
            <a:avLst/>
          </a:prstGeom>
        </p:spPr>
        <p:txBody>
          <a:bodyPr>
            <a:noAutofit/>
          </a:bodyPr>
          <a:lstStyle/>
          <a:p>
            <a:pPr marL="216000" indent="-216000">
              <a:lnSpc>
                <a:spcPct val="120000"/>
              </a:lnSpc>
              <a:spcBef>
                <a:spcPts val="601"/>
              </a:spcBef>
              <a:spcAft>
                <a:spcPts val="601"/>
              </a:spcAft>
            </a:pPr>
            <a:r>
              <a:rPr lang="en-US" sz="2000" b="0" strike="noStrike" spc="-1">
                <a:latin typeface="Arial"/>
              </a:rPr>
              <a:t>Thiết lập độ giãn dòng.</a:t>
            </a:r>
          </a:p>
          <a:p>
            <a:pPr marL="216000" indent="-216000">
              <a:lnSpc>
                <a:spcPct val="120000"/>
              </a:lnSpc>
              <a:spcBef>
                <a:spcPts val="601"/>
              </a:spcBef>
              <a:spcAft>
                <a:spcPts val="601"/>
              </a:spcAft>
            </a:pPr>
            <a:r>
              <a:rPr lang="en-US" sz="2000" b="0" strike="noStrike" spc="-1">
                <a:latin typeface="Arial"/>
              </a:rPr>
              <a:t>Nhấn nút mở hộp thoại </a:t>
            </a:r>
            <a:r>
              <a:rPr lang="en-US" sz="2000" b="1" strike="noStrike" spc="-1">
                <a:latin typeface="Arial"/>
              </a:rPr>
              <a:t>Paragraph</a:t>
            </a:r>
            <a:r>
              <a:rPr lang="en-US" sz="2000" b="0" strike="noStrike" spc="-1">
                <a:latin typeface="Arial"/>
              </a:rPr>
              <a:t> trong nhóm </a:t>
            </a:r>
            <a:r>
              <a:rPr lang="en-US" sz="2000" b="1" strike="noStrike" spc="-1">
                <a:latin typeface="Arial"/>
              </a:rPr>
              <a:t>Paragraph</a:t>
            </a:r>
            <a:r>
              <a:rPr lang="en-US" sz="2000" b="0" strike="noStrike" spc="-1">
                <a:latin typeface="Arial"/>
              </a:rPr>
              <a:t> thuộc thẻ </a:t>
            </a:r>
            <a:r>
              <a:rPr lang="en-US" sz="2000" b="1" strike="noStrike" spc="-1">
                <a:latin typeface="Arial"/>
              </a:rPr>
              <a:t>Home/Page Layout</a:t>
            </a:r>
            <a:r>
              <a:rPr lang="en-US" sz="2000" b="0" strike="noStrike" spc="-1">
                <a:latin typeface="Arial"/>
              </a:rPr>
              <a:t>.</a:t>
            </a:r>
          </a:p>
          <a:p>
            <a:pPr marL="216000" indent="-216000">
              <a:lnSpc>
                <a:spcPct val="120000"/>
              </a:lnSpc>
              <a:spcBef>
                <a:spcPts val="601"/>
              </a:spcBef>
              <a:spcAft>
                <a:spcPts val="601"/>
              </a:spcAft>
            </a:pPr>
            <a:r>
              <a:rPr lang="en-US" sz="2000" b="0" strike="noStrike" spc="-1">
                <a:latin typeface="Arial"/>
              </a:rPr>
              <a:t>Trong hộp thoại </a:t>
            </a:r>
            <a:r>
              <a:rPr lang="en-US" sz="2000" b="1" strike="noStrike" spc="-1">
                <a:latin typeface="Arial"/>
              </a:rPr>
              <a:t>Paragraph</a:t>
            </a:r>
            <a:r>
              <a:rPr lang="en-US" sz="2000" b="0" strike="noStrike" spc="-1">
                <a:latin typeface="Arial"/>
              </a:rPr>
              <a:t>, đặt chỉ số trong mục </a:t>
            </a:r>
            <a:r>
              <a:rPr lang="en-US" sz="2000" b="1" strike="noStrike" spc="-1">
                <a:latin typeface="Arial"/>
              </a:rPr>
              <a:t>Line spacing</a:t>
            </a:r>
            <a:r>
              <a:rPr lang="en-US" sz="2000" b="0" strike="noStrike" spc="-1">
                <a:latin typeface="Arial"/>
              </a:rPr>
              <a:t>.</a:t>
            </a:r>
          </a:p>
          <a:p>
            <a:pPr marL="216000" indent="-216000">
              <a:lnSpc>
                <a:spcPct val="100000"/>
              </a:lnSpc>
            </a:pPr>
            <a:endParaRPr lang="en-US" sz="2000" b="0" strike="noStrike" spc="-1">
              <a:latin typeface="Arial"/>
            </a:endParaRPr>
          </a:p>
        </p:txBody>
      </p:sp>
      <p:sp>
        <p:nvSpPr>
          <p:cNvPr id="912"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13" name="TextShape 4"/>
          <p:cNvSpPr txBox="1"/>
          <p:nvPr/>
        </p:nvSpPr>
        <p:spPr>
          <a:xfrm>
            <a:off x="3884760" y="0"/>
            <a:ext cx="2971440" cy="456840"/>
          </a:xfrm>
          <a:prstGeom prst="rect">
            <a:avLst/>
          </a:prstGeom>
          <a:noFill/>
          <a:ln>
            <a:noFill/>
          </a:ln>
        </p:spPr>
        <p:txBody>
          <a:bodyPr>
            <a:noAutofit/>
          </a:bodyPr>
          <a:lstStyle/>
          <a:p>
            <a:pPr algn="r">
              <a:lnSpc>
                <a:spcPct val="100000"/>
              </a:lnSpc>
            </a:pPr>
            <a:fld id="{FEC4220B-9D36-4BBF-AE7F-8E2320B4FBAC}"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14"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15"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FDCF5247-8E47-4D9B-906B-560BD0B5AB5F}" type="slidenum">
              <a:rPr lang="en-US" sz="1200" b="0" strike="noStrike" spc="-1">
                <a:solidFill>
                  <a:srgbClr val="000000"/>
                </a:solidFill>
                <a:latin typeface="+mn-lt"/>
                <a:ea typeface="+mn-ea"/>
              </a:rPr>
              <a:t>24</a:t>
            </a:fld>
            <a:endParaRPr lang="en-US" sz="1200" b="0" strike="noStrike" spc="-1">
              <a:latin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6" name="PlaceHolder 1"/>
          <p:cNvSpPr>
            <a:spLocks noGrp="1" noRot="1" noChangeAspect="1"/>
          </p:cNvSpPr>
          <p:nvPr>
            <p:ph type="sldImg"/>
          </p:nvPr>
        </p:nvSpPr>
        <p:spPr>
          <a:xfrm>
            <a:off x="1143000" y="685800"/>
            <a:ext cx="4571640" cy="3428640"/>
          </a:xfrm>
          <a:prstGeom prst="rect">
            <a:avLst/>
          </a:prstGeom>
        </p:spPr>
      </p:sp>
      <p:sp>
        <p:nvSpPr>
          <p:cNvPr id="917" name="PlaceHolder 2"/>
          <p:cNvSpPr>
            <a:spLocks noGrp="1"/>
          </p:cNvSpPr>
          <p:nvPr>
            <p:ph type="body"/>
          </p:nvPr>
        </p:nvSpPr>
        <p:spPr>
          <a:xfrm>
            <a:off x="685800" y="4343400"/>
            <a:ext cx="5486040" cy="4114440"/>
          </a:xfrm>
          <a:prstGeom prst="rect">
            <a:avLst/>
          </a:prstGeom>
        </p:spPr>
        <p:txBody>
          <a:bodyPr>
            <a:noAutofit/>
          </a:bodyPr>
          <a:lstStyle/>
          <a:p>
            <a:endParaRPr lang="en-US" sz="2000" b="0" strike="noStrike" spc="-1">
              <a:latin typeface="Arial"/>
            </a:endParaRPr>
          </a:p>
        </p:txBody>
      </p:sp>
      <p:sp>
        <p:nvSpPr>
          <p:cNvPr id="918"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19" name="TextShape 4"/>
          <p:cNvSpPr txBox="1"/>
          <p:nvPr/>
        </p:nvSpPr>
        <p:spPr>
          <a:xfrm>
            <a:off x="3884760" y="0"/>
            <a:ext cx="2971440" cy="456840"/>
          </a:xfrm>
          <a:prstGeom prst="rect">
            <a:avLst/>
          </a:prstGeom>
          <a:noFill/>
          <a:ln>
            <a:noFill/>
          </a:ln>
        </p:spPr>
        <p:txBody>
          <a:bodyPr>
            <a:noAutofit/>
          </a:bodyPr>
          <a:lstStyle/>
          <a:p>
            <a:pPr algn="r">
              <a:lnSpc>
                <a:spcPct val="100000"/>
              </a:lnSpc>
            </a:pPr>
            <a:fld id="{6D971754-BC2C-4857-A80D-1AA5941AD8FF}"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20"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21"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FA0F43D4-1577-4E7F-89C5-3C823316EE6F}" type="slidenum">
              <a:rPr lang="en-US" sz="1200" b="0" strike="noStrike" spc="-1">
                <a:solidFill>
                  <a:srgbClr val="000000"/>
                </a:solidFill>
                <a:latin typeface="+mn-lt"/>
                <a:ea typeface="+mn-ea"/>
              </a:rPr>
              <a:t>25</a:t>
            </a:fld>
            <a:endParaRPr lang="en-US" sz="1200" b="0" strike="noStrike" spc="-1">
              <a:latin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 name="PlaceHolder 1"/>
          <p:cNvSpPr>
            <a:spLocks noGrp="1" noRot="1" noChangeAspect="1"/>
          </p:cNvSpPr>
          <p:nvPr>
            <p:ph type="sldImg"/>
          </p:nvPr>
        </p:nvSpPr>
        <p:spPr>
          <a:xfrm>
            <a:off x="1143000" y="685800"/>
            <a:ext cx="4571640" cy="3428640"/>
          </a:xfrm>
          <a:prstGeom prst="rect">
            <a:avLst/>
          </a:prstGeom>
        </p:spPr>
      </p:sp>
      <p:sp>
        <p:nvSpPr>
          <p:cNvPr id="923" name="PlaceHolder 2"/>
          <p:cNvSpPr>
            <a:spLocks noGrp="1"/>
          </p:cNvSpPr>
          <p:nvPr>
            <p:ph type="body"/>
          </p:nvPr>
        </p:nvSpPr>
        <p:spPr>
          <a:xfrm>
            <a:off x="685800" y="4343400"/>
            <a:ext cx="5486040" cy="4114440"/>
          </a:xfrm>
          <a:prstGeom prst="rect">
            <a:avLst/>
          </a:prstGeom>
        </p:spPr>
        <p:txBody>
          <a:bodyPr>
            <a:noAutofit/>
          </a:bodyPr>
          <a:lstStyle/>
          <a:p>
            <a:pPr marL="216000" indent="-216000">
              <a:lnSpc>
                <a:spcPct val="100000"/>
              </a:lnSpc>
              <a:spcBef>
                <a:spcPts val="300"/>
              </a:spcBef>
            </a:pPr>
            <a:r>
              <a:rPr lang="en-US" sz="2800" b="0" strike="noStrike" spc="-1">
                <a:latin typeface="Arial"/>
              </a:rPr>
              <a:t>Thước cho phép thiết lập được vị trí tab và căn lề văn bản khi cần.</a:t>
            </a:r>
          </a:p>
          <a:p>
            <a:pPr marL="216000" indent="-216000">
              <a:lnSpc>
                <a:spcPct val="100000"/>
              </a:lnSpc>
              <a:spcBef>
                <a:spcPts val="300"/>
              </a:spcBef>
            </a:pPr>
            <a:r>
              <a:rPr lang="en-US" sz="2800" b="0" strike="noStrike" spc="-1">
                <a:latin typeface="Arial"/>
              </a:rPr>
              <a:t>có thể đặt chế độ ẩn/hiện thanh thước bằng cách bật/tắt lựa chọn </a:t>
            </a:r>
            <a:r>
              <a:rPr lang="en-US" sz="2800" b="1" strike="noStrike" spc="-1">
                <a:latin typeface="Arial"/>
              </a:rPr>
              <a:t>Ruler</a:t>
            </a:r>
            <a:r>
              <a:rPr lang="en-US" sz="2800" b="0" strike="noStrike" spc="-1">
                <a:latin typeface="Arial"/>
              </a:rPr>
              <a:t> trong thẻ </a:t>
            </a:r>
            <a:r>
              <a:rPr lang="en-US" sz="2800" b="1" strike="noStrike" spc="-1">
                <a:latin typeface="Arial"/>
              </a:rPr>
              <a:t>View</a:t>
            </a:r>
            <a:r>
              <a:rPr lang="en-US" sz="2800" b="0" strike="noStrike" spc="-1">
                <a:latin typeface="Arial"/>
              </a:rPr>
              <a:t> </a:t>
            </a:r>
            <a:r>
              <a:t/>
            </a:r>
            <a:br/>
            <a:r>
              <a:rPr lang="en-US" sz="2800" b="0" strike="noStrike" spc="-1">
                <a:latin typeface="Arial"/>
              </a:rPr>
              <a:t>của phần mềm. </a:t>
            </a:r>
          </a:p>
          <a:p>
            <a:pPr marL="216000" indent="-216000">
              <a:lnSpc>
                <a:spcPct val="100000"/>
              </a:lnSpc>
              <a:spcBef>
                <a:spcPts val="300"/>
              </a:spcBef>
            </a:pPr>
            <a:r>
              <a:rPr lang="en-US" sz="2800" b="0" strike="noStrike" spc="-1">
                <a:latin typeface="Arial"/>
              </a:rPr>
              <a:t>ở chế độ mặc định, thước hiển thị thông tin tính bằng inches, có thể điều chỉnh được đơn vị tính trong </a:t>
            </a:r>
            <a:r>
              <a:rPr lang="en-US" sz="2800" b="1" strike="noStrike" spc="-1">
                <a:latin typeface="Arial"/>
              </a:rPr>
              <a:t>Options</a:t>
            </a:r>
            <a:r>
              <a:rPr lang="en-US" sz="2800" b="0" strike="noStrike" spc="-1">
                <a:latin typeface="Arial"/>
              </a:rPr>
              <a:t> của phần mềm Word.</a:t>
            </a:r>
          </a:p>
          <a:p>
            <a:pPr marL="216000" indent="-216000">
              <a:lnSpc>
                <a:spcPct val="100000"/>
              </a:lnSpc>
              <a:spcBef>
                <a:spcPts val="300"/>
              </a:spcBef>
            </a:pPr>
            <a:endParaRPr lang="en-US" sz="2800" b="0" strike="noStrike" spc="-1">
              <a:latin typeface="Arial"/>
            </a:endParaRPr>
          </a:p>
          <a:p>
            <a:pPr marL="216000" indent="-216000">
              <a:lnSpc>
                <a:spcPct val="100000"/>
              </a:lnSpc>
            </a:pPr>
            <a:endParaRPr lang="en-US" sz="2800" b="0" strike="noStrike" spc="-1">
              <a:latin typeface="Arial"/>
            </a:endParaRPr>
          </a:p>
        </p:txBody>
      </p:sp>
      <p:sp>
        <p:nvSpPr>
          <p:cNvPr id="924"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25" name="TextShape 4"/>
          <p:cNvSpPr txBox="1"/>
          <p:nvPr/>
        </p:nvSpPr>
        <p:spPr>
          <a:xfrm>
            <a:off x="3884760" y="0"/>
            <a:ext cx="2971440" cy="456840"/>
          </a:xfrm>
          <a:prstGeom prst="rect">
            <a:avLst/>
          </a:prstGeom>
          <a:noFill/>
          <a:ln>
            <a:noFill/>
          </a:ln>
        </p:spPr>
        <p:txBody>
          <a:bodyPr>
            <a:noAutofit/>
          </a:bodyPr>
          <a:lstStyle/>
          <a:p>
            <a:pPr algn="r">
              <a:lnSpc>
                <a:spcPct val="100000"/>
              </a:lnSpc>
            </a:pPr>
            <a:fld id="{6DD2001A-6F1F-43A4-8554-D344C3DF5FA6}"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26"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27"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74020854-93CE-45B4-9FCE-0E1C341A8E45}" type="slidenum">
              <a:rPr lang="en-US" sz="1200" b="0" strike="noStrike" spc="-1">
                <a:solidFill>
                  <a:srgbClr val="000000"/>
                </a:solidFill>
                <a:latin typeface="+mn-lt"/>
                <a:ea typeface="+mn-ea"/>
              </a:rPr>
              <a:t>28</a:t>
            </a:fld>
            <a:endParaRPr lang="en-US" sz="1200" b="0" strike="noStrike" spc="-1">
              <a:latin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8" name="PlaceHolder 1"/>
          <p:cNvSpPr>
            <a:spLocks noGrp="1" noRot="1" noChangeAspect="1"/>
          </p:cNvSpPr>
          <p:nvPr>
            <p:ph type="sldImg"/>
          </p:nvPr>
        </p:nvSpPr>
        <p:spPr>
          <a:xfrm>
            <a:off x="1143000" y="685800"/>
            <a:ext cx="4571640" cy="3428640"/>
          </a:xfrm>
          <a:prstGeom prst="rect">
            <a:avLst/>
          </a:prstGeom>
        </p:spPr>
      </p:sp>
      <p:sp>
        <p:nvSpPr>
          <p:cNvPr id="929" name="PlaceHolder 2"/>
          <p:cNvSpPr>
            <a:spLocks noGrp="1"/>
          </p:cNvSpPr>
          <p:nvPr>
            <p:ph type="body"/>
          </p:nvPr>
        </p:nvSpPr>
        <p:spPr>
          <a:xfrm>
            <a:off x="685800" y="4343400"/>
            <a:ext cx="5486040" cy="4114440"/>
          </a:xfrm>
          <a:prstGeom prst="rect">
            <a:avLst/>
          </a:prstGeom>
        </p:spPr>
        <p:txBody>
          <a:bodyPr>
            <a:noAutofit/>
          </a:bodyPr>
          <a:lstStyle/>
          <a:p>
            <a:endParaRPr lang="en-US" sz="2000" b="0" strike="noStrike" spc="-1">
              <a:latin typeface="Arial"/>
            </a:endParaRPr>
          </a:p>
        </p:txBody>
      </p:sp>
      <p:sp>
        <p:nvSpPr>
          <p:cNvPr id="930"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31" name="TextShape 4"/>
          <p:cNvSpPr txBox="1"/>
          <p:nvPr/>
        </p:nvSpPr>
        <p:spPr>
          <a:xfrm>
            <a:off x="3884760" y="0"/>
            <a:ext cx="2971440" cy="456840"/>
          </a:xfrm>
          <a:prstGeom prst="rect">
            <a:avLst/>
          </a:prstGeom>
          <a:noFill/>
          <a:ln>
            <a:noFill/>
          </a:ln>
        </p:spPr>
        <p:txBody>
          <a:bodyPr>
            <a:noAutofit/>
          </a:bodyPr>
          <a:lstStyle/>
          <a:p>
            <a:pPr algn="r">
              <a:lnSpc>
                <a:spcPct val="100000"/>
              </a:lnSpc>
            </a:pPr>
            <a:fld id="{3941939C-E146-49F0-B9DB-CE13038CEA52}"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32"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33"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64390CD2-C053-4F82-87C2-39EB6598F1CC}" type="slidenum">
              <a:rPr lang="en-US" sz="1200" b="0" strike="noStrike" spc="-1">
                <a:solidFill>
                  <a:srgbClr val="000000"/>
                </a:solidFill>
                <a:latin typeface="+mn-lt"/>
                <a:ea typeface="+mn-ea"/>
              </a:rPr>
              <a:t>33</a:t>
            </a:fld>
            <a:endParaRPr lang="en-US" sz="1200" b="0" strike="noStrike" spc="-1">
              <a:latin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4" name="PlaceHolder 1"/>
          <p:cNvSpPr>
            <a:spLocks noGrp="1" noRot="1" noChangeAspect="1"/>
          </p:cNvSpPr>
          <p:nvPr>
            <p:ph type="sldImg"/>
          </p:nvPr>
        </p:nvSpPr>
        <p:spPr>
          <a:xfrm>
            <a:off x="1143000" y="685800"/>
            <a:ext cx="4571640" cy="3428640"/>
          </a:xfrm>
          <a:prstGeom prst="rect">
            <a:avLst/>
          </a:prstGeom>
        </p:spPr>
      </p:sp>
      <p:sp>
        <p:nvSpPr>
          <p:cNvPr id="935" name="PlaceHolder 2"/>
          <p:cNvSpPr>
            <a:spLocks noGrp="1"/>
          </p:cNvSpPr>
          <p:nvPr>
            <p:ph type="body"/>
          </p:nvPr>
        </p:nvSpPr>
        <p:spPr>
          <a:xfrm>
            <a:off x="685800" y="4343400"/>
            <a:ext cx="5486040" cy="4114440"/>
          </a:xfrm>
          <a:prstGeom prst="rect">
            <a:avLst/>
          </a:prstGeom>
        </p:spPr>
        <p:txBody>
          <a:bodyPr>
            <a:noAutofit/>
          </a:bodyPr>
          <a:lstStyle/>
          <a:p>
            <a:pPr marL="341280" indent="-340920">
              <a:lnSpc>
                <a:spcPct val="100000"/>
              </a:lnSpc>
              <a:buClr>
                <a:srgbClr val="000000"/>
              </a:buClr>
              <a:buFont typeface="+mj-lt"/>
              <a:buAutoNum type="arabicPeriod"/>
            </a:pPr>
            <a:r>
              <a:rPr lang="en-US" sz="2000" b="0" strike="noStrike" spc="-1">
                <a:latin typeface="Arial"/>
              </a:rPr>
              <a:t>Trong nhóm </a:t>
            </a:r>
            <a:r>
              <a:rPr lang="en-US" sz="2000" b="1" strike="noStrike" spc="-1">
                <a:latin typeface="Arial"/>
              </a:rPr>
              <a:t>Paragraph</a:t>
            </a:r>
            <a:r>
              <a:rPr lang="en-US" sz="2000" b="0" strike="noStrike" spc="-1">
                <a:latin typeface="Arial"/>
              </a:rPr>
              <a:t>, nhấn nút mở hộp thoại </a:t>
            </a:r>
            <a:r>
              <a:rPr lang="en-US" sz="2000" b="1" strike="noStrike" spc="-1">
                <a:latin typeface="Arial"/>
              </a:rPr>
              <a:t>Paragraph</a:t>
            </a:r>
            <a:r>
              <a:rPr lang="en-US" sz="2000" b="0" strike="noStrike" spc="-1">
                <a:latin typeface="Arial"/>
              </a:rPr>
              <a:t>. </a:t>
            </a:r>
          </a:p>
          <a:p>
            <a:pPr marL="341280" indent="-340920">
              <a:lnSpc>
                <a:spcPct val="100000"/>
              </a:lnSpc>
              <a:buClr>
                <a:srgbClr val="000000"/>
              </a:buClr>
              <a:buFont typeface="+mj-lt"/>
              <a:buAutoNum type="arabicPeriod"/>
            </a:pPr>
            <a:r>
              <a:rPr lang="en-US" sz="2000" b="0" strike="noStrike" spc="-1">
                <a:latin typeface="Arial"/>
              </a:rPr>
              <a:t>Trong hộp thoại </a:t>
            </a:r>
            <a:r>
              <a:rPr lang="en-US" sz="2000" b="1" strike="noStrike" spc="-1">
                <a:latin typeface="Arial"/>
              </a:rPr>
              <a:t>Paragraph</a:t>
            </a:r>
            <a:r>
              <a:rPr lang="en-US" sz="2000" b="0" strike="noStrike" spc="-1">
                <a:latin typeface="Arial"/>
              </a:rPr>
              <a:t>, nhấn nút </a:t>
            </a:r>
            <a:r>
              <a:rPr lang="en-US" sz="2000" b="1" strike="noStrike" spc="-1">
                <a:latin typeface="Arial"/>
              </a:rPr>
              <a:t>Tabs</a:t>
            </a:r>
            <a:r>
              <a:rPr lang="en-US" sz="2000" b="0" strike="noStrike" spc="-1">
                <a:latin typeface="Arial"/>
              </a:rPr>
              <a:t> để mở cửa sổ </a:t>
            </a:r>
            <a:r>
              <a:rPr lang="en-US" sz="2000" b="1" strike="noStrike" spc="-1">
                <a:latin typeface="Arial"/>
              </a:rPr>
              <a:t>Tabs</a:t>
            </a:r>
            <a:r>
              <a:rPr lang="en-US" sz="2000" b="0" strike="noStrike" spc="-1">
                <a:latin typeface="Arial"/>
              </a:rPr>
              <a:t>. </a:t>
            </a:r>
          </a:p>
          <a:p>
            <a:pPr marL="341280" indent="-340920">
              <a:lnSpc>
                <a:spcPct val="100000"/>
              </a:lnSpc>
              <a:buClr>
                <a:srgbClr val="000000"/>
              </a:buClr>
              <a:buFont typeface="+mj-lt"/>
              <a:buAutoNum type="arabicPeriod"/>
            </a:pPr>
            <a:r>
              <a:rPr lang="en-US" sz="2000" b="0" strike="noStrike" spc="-1">
                <a:latin typeface="Arial"/>
              </a:rPr>
              <a:t>Trong cửa sổ </a:t>
            </a:r>
            <a:r>
              <a:rPr lang="en-US" sz="2000" b="1" strike="noStrike" spc="-1">
                <a:latin typeface="Arial"/>
              </a:rPr>
              <a:t>Tabs</a:t>
            </a:r>
            <a:r>
              <a:rPr lang="en-US" sz="2000" b="0" strike="noStrike" spc="-1">
                <a:latin typeface="Arial"/>
              </a:rPr>
              <a:t>, điền thông tin bạn muốn lập tab. Thông tin có thể bao gồm: vị trí đặt tab, cách căn tab, loại đường gióng </a:t>
            </a:r>
          </a:p>
          <a:p>
            <a:pPr marL="341280" indent="-340920">
              <a:lnSpc>
                <a:spcPct val="100000"/>
              </a:lnSpc>
              <a:buClr>
                <a:srgbClr val="000000"/>
              </a:buClr>
              <a:buFont typeface="+mj-lt"/>
              <a:buAutoNum type="arabicPeriod"/>
            </a:pPr>
            <a:r>
              <a:rPr lang="en-US" sz="2000" b="0" strike="noStrike" spc="-1">
                <a:latin typeface="Arial"/>
              </a:rPr>
              <a:t>Nhấp nút </a:t>
            </a:r>
            <a:r>
              <a:rPr lang="en-US" sz="2000" b="1" strike="noStrike" spc="-1">
                <a:latin typeface="Arial"/>
              </a:rPr>
              <a:t>Set</a:t>
            </a:r>
            <a:r>
              <a:rPr lang="en-US" sz="2000" b="0" strike="noStrike" spc="-1">
                <a:latin typeface="Arial"/>
              </a:rPr>
              <a:t> để đặt tab. Điền và thiết lập thông tin mới để đặt tab tiếp theo nếu cần.</a:t>
            </a:r>
          </a:p>
          <a:p>
            <a:pPr marL="341280" indent="-340920">
              <a:lnSpc>
                <a:spcPct val="100000"/>
              </a:lnSpc>
              <a:buClr>
                <a:srgbClr val="000000"/>
              </a:buClr>
              <a:buFont typeface="+mj-lt"/>
              <a:buAutoNum type="arabicPeriod"/>
            </a:pPr>
            <a:r>
              <a:rPr lang="en-US" sz="2000" b="0" strike="noStrike" spc="-1">
                <a:latin typeface="Arial"/>
              </a:rPr>
              <a:t>Nhấn nút </a:t>
            </a:r>
            <a:r>
              <a:rPr lang="en-US" sz="2000" b="1" strike="noStrike" spc="-1">
                <a:latin typeface="Arial"/>
              </a:rPr>
              <a:t>Ok</a:t>
            </a:r>
            <a:r>
              <a:rPr lang="en-US" sz="2000" b="0" strike="noStrike" spc="-1">
                <a:latin typeface="Arial"/>
              </a:rPr>
              <a:t> để đóng cửa sổ.</a:t>
            </a:r>
          </a:p>
          <a:p>
            <a:pPr>
              <a:lnSpc>
                <a:spcPct val="100000"/>
              </a:lnSpc>
            </a:pPr>
            <a:endParaRPr lang="en-US" sz="2000" b="0" strike="noStrike" spc="-1">
              <a:latin typeface="Arial"/>
            </a:endParaRPr>
          </a:p>
        </p:txBody>
      </p:sp>
      <p:sp>
        <p:nvSpPr>
          <p:cNvPr id="936"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37" name="TextShape 4"/>
          <p:cNvSpPr txBox="1"/>
          <p:nvPr/>
        </p:nvSpPr>
        <p:spPr>
          <a:xfrm>
            <a:off x="3884760" y="0"/>
            <a:ext cx="2971440" cy="456840"/>
          </a:xfrm>
          <a:prstGeom prst="rect">
            <a:avLst/>
          </a:prstGeom>
          <a:noFill/>
          <a:ln>
            <a:noFill/>
          </a:ln>
        </p:spPr>
        <p:txBody>
          <a:bodyPr>
            <a:noAutofit/>
          </a:bodyPr>
          <a:lstStyle/>
          <a:p>
            <a:pPr algn="r">
              <a:lnSpc>
                <a:spcPct val="100000"/>
              </a:lnSpc>
            </a:pPr>
            <a:fld id="{88878466-6E57-41B5-9B5F-3517A0074C67}"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38"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39"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974FB769-FF27-4A3C-A739-8D6E06DEB08D}" type="slidenum">
              <a:rPr lang="en-US" sz="1200" b="0" strike="noStrike" spc="-1">
                <a:solidFill>
                  <a:srgbClr val="000000"/>
                </a:solidFill>
                <a:latin typeface="+mn-lt"/>
                <a:ea typeface="+mn-ea"/>
              </a:rPr>
              <a:t>34</a:t>
            </a:fld>
            <a:endParaRPr lang="en-US" sz="1200" b="0" strike="noStrike" spc="-1">
              <a:latin typeface="Times New Roman"/>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0" name="PlaceHolder 1"/>
          <p:cNvSpPr>
            <a:spLocks noGrp="1" noRot="1" noChangeAspect="1"/>
          </p:cNvSpPr>
          <p:nvPr>
            <p:ph type="sldImg"/>
          </p:nvPr>
        </p:nvSpPr>
        <p:spPr>
          <a:xfrm>
            <a:off x="1143000" y="685800"/>
            <a:ext cx="4571640" cy="3428640"/>
          </a:xfrm>
          <a:prstGeom prst="rect">
            <a:avLst/>
          </a:prstGeom>
        </p:spPr>
      </p:sp>
      <p:sp>
        <p:nvSpPr>
          <p:cNvPr id="941" name="PlaceHolder 2"/>
          <p:cNvSpPr>
            <a:spLocks noGrp="1"/>
          </p:cNvSpPr>
          <p:nvPr>
            <p:ph type="body"/>
          </p:nvPr>
        </p:nvSpPr>
        <p:spPr>
          <a:xfrm>
            <a:off x="685800" y="4343400"/>
            <a:ext cx="5486040" cy="4114440"/>
          </a:xfrm>
          <a:prstGeom prst="rect">
            <a:avLst/>
          </a:prstGeom>
        </p:spPr>
        <p:txBody>
          <a:bodyPr>
            <a:noAutofit/>
          </a:bodyPr>
          <a:lstStyle/>
          <a:p>
            <a:endParaRPr lang="en-US" sz="2000" b="0" strike="noStrike" spc="-1">
              <a:latin typeface="Arial"/>
            </a:endParaRPr>
          </a:p>
        </p:txBody>
      </p:sp>
      <p:sp>
        <p:nvSpPr>
          <p:cNvPr id="942"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43" name="TextShape 4"/>
          <p:cNvSpPr txBox="1"/>
          <p:nvPr/>
        </p:nvSpPr>
        <p:spPr>
          <a:xfrm>
            <a:off x="3884760" y="0"/>
            <a:ext cx="2971440" cy="456840"/>
          </a:xfrm>
          <a:prstGeom prst="rect">
            <a:avLst/>
          </a:prstGeom>
          <a:noFill/>
          <a:ln>
            <a:noFill/>
          </a:ln>
        </p:spPr>
        <p:txBody>
          <a:bodyPr>
            <a:noAutofit/>
          </a:bodyPr>
          <a:lstStyle/>
          <a:p>
            <a:pPr algn="r">
              <a:lnSpc>
                <a:spcPct val="100000"/>
              </a:lnSpc>
            </a:pPr>
            <a:fld id="{25D52C8B-67EC-4BC0-B38E-94102F30F815}"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44"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45"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FB93A9C1-5BEC-4FFB-AC14-3221A56301AD}" type="slidenum">
              <a:rPr lang="en-US" sz="1200" b="0" strike="noStrike" spc="-1">
                <a:solidFill>
                  <a:srgbClr val="000000"/>
                </a:solidFill>
                <a:latin typeface="+mn-lt"/>
                <a:ea typeface="+mn-ea"/>
              </a:rPr>
              <a:t>35</a:t>
            </a:fld>
            <a:endParaRPr lang="en-US" sz="1200" b="0" strike="noStrike" spc="-1">
              <a:latin typeface="Times New Roman"/>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6" name="PlaceHolder 1"/>
          <p:cNvSpPr>
            <a:spLocks noGrp="1" noRot="1" noChangeAspect="1"/>
          </p:cNvSpPr>
          <p:nvPr>
            <p:ph type="sldImg"/>
          </p:nvPr>
        </p:nvSpPr>
        <p:spPr>
          <a:xfrm>
            <a:off x="1143000" y="685800"/>
            <a:ext cx="4571640" cy="3428640"/>
          </a:xfrm>
          <a:prstGeom prst="rect">
            <a:avLst/>
          </a:prstGeom>
        </p:spPr>
      </p:sp>
      <p:sp>
        <p:nvSpPr>
          <p:cNvPr id="947" name="PlaceHolder 2"/>
          <p:cNvSpPr>
            <a:spLocks noGrp="1"/>
          </p:cNvSpPr>
          <p:nvPr>
            <p:ph type="body"/>
          </p:nvPr>
        </p:nvSpPr>
        <p:spPr>
          <a:xfrm>
            <a:off x="685800" y="4343400"/>
            <a:ext cx="5486040" cy="4114440"/>
          </a:xfrm>
          <a:prstGeom prst="rect">
            <a:avLst/>
          </a:prstGeom>
        </p:spPr>
        <p:txBody>
          <a:bodyPr>
            <a:noAutofit/>
          </a:bodyPr>
          <a:lstStyle/>
          <a:p>
            <a:pPr marL="341280" indent="-340920">
              <a:lnSpc>
                <a:spcPct val="100000"/>
              </a:lnSpc>
              <a:buClr>
                <a:srgbClr val="000000"/>
              </a:buClr>
              <a:buFont typeface="+mj-lt"/>
              <a:buAutoNum type="arabicPeriod"/>
            </a:pPr>
            <a:r>
              <a:rPr lang="en-US" sz="2000" b="0" strike="noStrike" spc="-1">
                <a:latin typeface="Arial"/>
              </a:rPr>
              <a:t>Trong nhóm </a:t>
            </a:r>
            <a:r>
              <a:rPr lang="en-US" sz="2000" b="1" strike="noStrike" spc="-1">
                <a:latin typeface="Arial"/>
              </a:rPr>
              <a:t>Paragraph</a:t>
            </a:r>
            <a:r>
              <a:rPr lang="en-US" sz="2000" b="0" strike="noStrike" spc="-1">
                <a:latin typeface="Arial"/>
              </a:rPr>
              <a:t>, nhấn nút mở hộp thoại </a:t>
            </a:r>
            <a:r>
              <a:rPr lang="en-US" sz="2000" b="1" strike="noStrike" spc="-1">
                <a:latin typeface="Arial"/>
              </a:rPr>
              <a:t>Paragraph</a:t>
            </a:r>
            <a:r>
              <a:rPr lang="en-US" sz="2000" b="0" strike="noStrike" spc="-1">
                <a:latin typeface="Arial"/>
              </a:rPr>
              <a:t>. </a:t>
            </a:r>
          </a:p>
          <a:p>
            <a:pPr marL="341280" indent="-340920">
              <a:lnSpc>
                <a:spcPct val="100000"/>
              </a:lnSpc>
              <a:buClr>
                <a:srgbClr val="000000"/>
              </a:buClr>
              <a:buFont typeface="+mj-lt"/>
              <a:buAutoNum type="arabicPeriod"/>
            </a:pPr>
            <a:r>
              <a:rPr lang="en-US" sz="2000" b="0" strike="noStrike" spc="-1">
                <a:latin typeface="Arial"/>
              </a:rPr>
              <a:t>Trong hộp thoại </a:t>
            </a:r>
            <a:r>
              <a:rPr lang="en-US" sz="2000" b="1" strike="noStrike" spc="-1">
                <a:latin typeface="Arial"/>
              </a:rPr>
              <a:t>Paragraph</a:t>
            </a:r>
            <a:r>
              <a:rPr lang="en-US" sz="2000" b="0" strike="noStrike" spc="-1">
                <a:latin typeface="Arial"/>
              </a:rPr>
              <a:t>, nhấn nút </a:t>
            </a:r>
            <a:r>
              <a:rPr lang="en-US" sz="2000" b="1" strike="noStrike" spc="-1">
                <a:latin typeface="Arial"/>
              </a:rPr>
              <a:t>Tabs</a:t>
            </a:r>
            <a:r>
              <a:rPr lang="en-US" sz="2000" b="0" strike="noStrike" spc="-1">
                <a:latin typeface="Arial"/>
              </a:rPr>
              <a:t> để mở cửa sổ </a:t>
            </a:r>
            <a:r>
              <a:rPr lang="en-US" sz="2000" b="1" strike="noStrike" spc="-1">
                <a:latin typeface="Arial"/>
              </a:rPr>
              <a:t>Tabs</a:t>
            </a:r>
            <a:r>
              <a:rPr lang="en-US" sz="2000" b="0" strike="noStrike" spc="-1">
                <a:latin typeface="Arial"/>
              </a:rPr>
              <a:t>. </a:t>
            </a:r>
          </a:p>
          <a:p>
            <a:pPr marL="341280" indent="-340920">
              <a:lnSpc>
                <a:spcPct val="100000"/>
              </a:lnSpc>
              <a:buClr>
                <a:srgbClr val="000000"/>
              </a:buClr>
              <a:buFont typeface="+mj-lt"/>
              <a:buAutoNum type="arabicPeriod"/>
            </a:pPr>
            <a:r>
              <a:rPr lang="en-US" sz="2000" b="0" strike="noStrike" spc="-1">
                <a:latin typeface="Arial"/>
              </a:rPr>
              <a:t>Trong cửa sổ </a:t>
            </a:r>
            <a:r>
              <a:rPr lang="en-US" sz="2000" b="1" strike="noStrike" spc="-1">
                <a:latin typeface="Arial"/>
              </a:rPr>
              <a:t>Tabs</a:t>
            </a:r>
            <a:r>
              <a:rPr lang="en-US" sz="2000" b="0" strike="noStrike" spc="-1">
                <a:latin typeface="Arial"/>
              </a:rPr>
              <a:t>, chọn tab cần xóa, nhấn nút </a:t>
            </a:r>
            <a:r>
              <a:rPr lang="en-US" sz="2000" b="1" strike="noStrike" spc="-1">
                <a:latin typeface="Arial"/>
              </a:rPr>
              <a:t>Clear</a:t>
            </a:r>
            <a:r>
              <a:rPr lang="en-US" sz="2000" b="0" strike="noStrike" spc="-1">
                <a:latin typeface="Arial"/>
              </a:rPr>
              <a:t> để xóa tab. Thực hiện tiếp với các tab muốn xóa còn lại. </a:t>
            </a:r>
          </a:p>
          <a:p>
            <a:pPr marL="341280" indent="-340920">
              <a:lnSpc>
                <a:spcPct val="100000"/>
              </a:lnSpc>
              <a:buClr>
                <a:srgbClr val="000000"/>
              </a:buClr>
              <a:buFont typeface="+mj-lt"/>
              <a:buAutoNum type="arabicPeriod"/>
            </a:pPr>
            <a:r>
              <a:rPr lang="en-US" sz="2000" b="0" strike="noStrike" spc="-1">
                <a:latin typeface="Arial"/>
              </a:rPr>
              <a:t>Nhấp nút </a:t>
            </a:r>
            <a:r>
              <a:rPr lang="en-US" sz="2000" b="1" strike="noStrike" spc="-1">
                <a:latin typeface="Arial"/>
              </a:rPr>
              <a:t>Clear All</a:t>
            </a:r>
            <a:r>
              <a:rPr lang="en-US" sz="2000" b="0" strike="noStrike" spc="-1">
                <a:latin typeface="Arial"/>
              </a:rPr>
              <a:t> nếu muốn xóa toàn bộ các tab đã đặt. </a:t>
            </a:r>
          </a:p>
          <a:p>
            <a:pPr marL="341280" indent="-340920">
              <a:lnSpc>
                <a:spcPct val="100000"/>
              </a:lnSpc>
              <a:buClr>
                <a:srgbClr val="000000"/>
              </a:buClr>
              <a:buFont typeface="+mj-lt"/>
              <a:buAutoNum type="arabicPeriod"/>
            </a:pPr>
            <a:r>
              <a:rPr lang="en-US" sz="2000" b="0" strike="noStrike" spc="-1">
                <a:latin typeface="Arial"/>
              </a:rPr>
              <a:t>Nhấn nút </a:t>
            </a:r>
            <a:r>
              <a:rPr lang="en-US" sz="2000" b="1" strike="noStrike" spc="-1">
                <a:latin typeface="Arial"/>
              </a:rPr>
              <a:t>Ok</a:t>
            </a:r>
            <a:r>
              <a:rPr lang="en-US" sz="2000" b="0" strike="noStrike" spc="-1">
                <a:latin typeface="Arial"/>
              </a:rPr>
              <a:t> để đóng cửa sổ.</a:t>
            </a:r>
          </a:p>
        </p:txBody>
      </p:sp>
      <p:sp>
        <p:nvSpPr>
          <p:cNvPr id="948"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49" name="TextShape 4"/>
          <p:cNvSpPr txBox="1"/>
          <p:nvPr/>
        </p:nvSpPr>
        <p:spPr>
          <a:xfrm>
            <a:off x="3884760" y="0"/>
            <a:ext cx="2971440" cy="456840"/>
          </a:xfrm>
          <a:prstGeom prst="rect">
            <a:avLst/>
          </a:prstGeom>
          <a:noFill/>
          <a:ln>
            <a:noFill/>
          </a:ln>
        </p:spPr>
        <p:txBody>
          <a:bodyPr>
            <a:noAutofit/>
          </a:bodyPr>
          <a:lstStyle/>
          <a:p>
            <a:pPr algn="r">
              <a:lnSpc>
                <a:spcPct val="100000"/>
              </a:lnSpc>
            </a:pPr>
            <a:fld id="{DD39F176-2E46-47E8-A259-E26119A52227}"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50"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51"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B9806CBE-0BCB-487A-B0A6-66996A1B63A9}" type="slidenum">
              <a:rPr lang="en-US" sz="1200" b="0" strike="noStrike" spc="-1">
                <a:solidFill>
                  <a:srgbClr val="000000"/>
                </a:solidFill>
                <a:latin typeface="+mn-lt"/>
                <a:ea typeface="+mn-ea"/>
              </a:rPr>
              <a:t>36</a:t>
            </a:fld>
            <a:endParaRPr lang="en-US" sz="1200" b="0" strike="noStrike" spc="-1">
              <a:latin typeface="Times New Roman"/>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 name="PlaceHolder 1"/>
          <p:cNvSpPr>
            <a:spLocks noGrp="1" noRot="1" noChangeAspect="1"/>
          </p:cNvSpPr>
          <p:nvPr>
            <p:ph type="sldImg"/>
          </p:nvPr>
        </p:nvSpPr>
        <p:spPr>
          <a:xfrm>
            <a:off x="1143000" y="685800"/>
            <a:ext cx="4571640" cy="3428640"/>
          </a:xfrm>
          <a:prstGeom prst="rect">
            <a:avLst/>
          </a:prstGeom>
        </p:spPr>
      </p:sp>
      <p:sp>
        <p:nvSpPr>
          <p:cNvPr id="953" name="PlaceHolder 2"/>
          <p:cNvSpPr>
            <a:spLocks noGrp="1"/>
          </p:cNvSpPr>
          <p:nvPr>
            <p:ph type="body"/>
          </p:nvPr>
        </p:nvSpPr>
        <p:spPr>
          <a:xfrm>
            <a:off x="685800" y="4343400"/>
            <a:ext cx="5486040" cy="4114440"/>
          </a:xfrm>
          <a:prstGeom prst="rect">
            <a:avLst/>
          </a:prstGeom>
        </p:spPr>
        <p:txBody>
          <a:bodyPr>
            <a:noAutofit/>
          </a:bodyPr>
          <a:lstStyle/>
          <a:p>
            <a:pPr marL="216000" indent="-216000">
              <a:lnSpc>
                <a:spcPct val="100000"/>
              </a:lnSpc>
            </a:pPr>
            <a:r>
              <a:rPr lang="en-US" sz="2000" b="0" strike="noStrike" spc="-1">
                <a:latin typeface="Arial"/>
              </a:rPr>
              <a:t>Chọn đoạn văn bản bạn muốn áp dụng style</a:t>
            </a:r>
          </a:p>
          <a:p>
            <a:pPr marL="685800" lvl="1" indent="-348840">
              <a:lnSpc>
                <a:spcPct val="100000"/>
              </a:lnSpc>
              <a:buClr>
                <a:srgbClr val="000000"/>
              </a:buClr>
              <a:buFont typeface="+mj-lt"/>
              <a:buAutoNum type="arabicPeriod"/>
            </a:pPr>
            <a:r>
              <a:rPr lang="en-US" sz="2800" b="0" strike="noStrike" spc="-1">
                <a:latin typeface="Arial"/>
              </a:rPr>
              <a:t>Trong thẻ </a:t>
            </a:r>
            <a:r>
              <a:rPr lang="en-US" sz="2800" b="1" strike="noStrike" spc="-1">
                <a:latin typeface="Arial"/>
              </a:rPr>
              <a:t>Home</a:t>
            </a:r>
            <a:r>
              <a:rPr lang="en-US" sz="2800" b="0" strike="noStrike" spc="-1">
                <a:latin typeface="Arial"/>
              </a:rPr>
              <a:t>, nhóm </a:t>
            </a:r>
            <a:r>
              <a:rPr lang="en-US" sz="2800" b="1" strike="noStrike" spc="-1">
                <a:latin typeface="Arial"/>
              </a:rPr>
              <a:t>Styles</a:t>
            </a:r>
            <a:r>
              <a:rPr lang="en-US" sz="2800" b="0" strike="noStrike" spc="-1">
                <a:latin typeface="Arial"/>
              </a:rPr>
              <a:t>, sử dụng con lăn để xem các style khác nhau hoặc nhấn nút </a:t>
            </a:r>
            <a:r>
              <a:rPr lang="en-US" sz="2800" b="1" strike="noStrike" spc="-1">
                <a:latin typeface="Arial"/>
              </a:rPr>
              <a:t>More</a:t>
            </a:r>
            <a:r>
              <a:rPr lang="en-US" sz="2800" b="0" strike="noStrike" spc="-1">
                <a:latin typeface="Arial"/>
              </a:rPr>
              <a:t> để mở rộng nhóm.</a:t>
            </a:r>
          </a:p>
          <a:p>
            <a:pPr marL="685800" lvl="1" indent="-348840">
              <a:lnSpc>
                <a:spcPct val="100000"/>
              </a:lnSpc>
              <a:buClr>
                <a:srgbClr val="000000"/>
              </a:buClr>
              <a:buFont typeface="+mj-lt"/>
              <a:buAutoNum type="arabicPeriod"/>
            </a:pPr>
            <a:r>
              <a:rPr lang="en-US" sz="2800" b="0" strike="noStrike" spc="-1">
                <a:latin typeface="Arial"/>
              </a:rPr>
              <a:t>Rê chuột qua các style để lựa chọn, văn bản sẽ thay đổi theo style bạn rê chuột qua (sử dụng </a:t>
            </a:r>
            <a:r>
              <a:rPr lang="en-US" sz="2800" b="1" strike="noStrike" spc="-1">
                <a:latin typeface="Arial"/>
              </a:rPr>
              <a:t>Live Preview</a:t>
            </a:r>
            <a:r>
              <a:rPr lang="en-US" sz="2800" b="0" strike="noStrike" spc="-1">
                <a:latin typeface="Arial"/>
              </a:rPr>
              <a:t> của phần mềm Word).</a:t>
            </a:r>
          </a:p>
          <a:p>
            <a:pPr marL="685800" lvl="1" indent="-348840">
              <a:lnSpc>
                <a:spcPct val="100000"/>
              </a:lnSpc>
              <a:buClr>
                <a:srgbClr val="000000"/>
              </a:buClr>
              <a:buFont typeface="+mj-lt"/>
              <a:buAutoNum type="arabicPeriod"/>
            </a:pPr>
            <a:r>
              <a:rPr lang="en-US" sz="2800" b="0" strike="noStrike" spc="-1">
                <a:latin typeface="Arial"/>
              </a:rPr>
              <a:t>Nhấp chuột để chọn style muốn sử dụng.</a:t>
            </a:r>
          </a:p>
          <a:p>
            <a:pPr>
              <a:lnSpc>
                <a:spcPct val="100000"/>
              </a:lnSpc>
            </a:pPr>
            <a:endParaRPr lang="en-US" sz="2800" b="0" strike="noStrike" spc="-1">
              <a:latin typeface="Arial"/>
            </a:endParaRPr>
          </a:p>
        </p:txBody>
      </p:sp>
      <p:sp>
        <p:nvSpPr>
          <p:cNvPr id="954"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55" name="TextShape 4"/>
          <p:cNvSpPr txBox="1"/>
          <p:nvPr/>
        </p:nvSpPr>
        <p:spPr>
          <a:xfrm>
            <a:off x="3884760" y="0"/>
            <a:ext cx="2971440" cy="456840"/>
          </a:xfrm>
          <a:prstGeom prst="rect">
            <a:avLst/>
          </a:prstGeom>
          <a:noFill/>
          <a:ln>
            <a:noFill/>
          </a:ln>
        </p:spPr>
        <p:txBody>
          <a:bodyPr>
            <a:noAutofit/>
          </a:bodyPr>
          <a:lstStyle/>
          <a:p>
            <a:pPr algn="r">
              <a:lnSpc>
                <a:spcPct val="100000"/>
              </a:lnSpc>
            </a:pPr>
            <a:fld id="{F84F0DC2-4A72-48C9-857C-DC9CF9A40476}"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56"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57"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E4E38FDD-8CBA-499A-B860-6259F7C6271A}" type="slidenum">
              <a:rPr lang="en-US" sz="1200" b="0" strike="noStrike" spc="-1">
                <a:solidFill>
                  <a:srgbClr val="000000"/>
                </a:solidFill>
                <a:latin typeface="+mn-lt"/>
                <a:ea typeface="+mn-ea"/>
              </a:rPr>
              <a:t>43</a:t>
            </a:fld>
            <a:endParaRPr lang="en-US" sz="1200" b="0" strike="noStrike" spc="-1">
              <a:latin typeface="Times New Roman"/>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8" name="PlaceHolder 1"/>
          <p:cNvSpPr>
            <a:spLocks noGrp="1" noRot="1" noChangeAspect="1"/>
          </p:cNvSpPr>
          <p:nvPr>
            <p:ph type="sldImg"/>
          </p:nvPr>
        </p:nvSpPr>
        <p:spPr>
          <a:xfrm>
            <a:off x="1143000" y="685800"/>
            <a:ext cx="4571640" cy="3428640"/>
          </a:xfrm>
          <a:prstGeom prst="rect">
            <a:avLst/>
          </a:prstGeom>
        </p:spPr>
      </p:sp>
      <p:sp>
        <p:nvSpPr>
          <p:cNvPr id="959" name="PlaceHolder 2"/>
          <p:cNvSpPr>
            <a:spLocks noGrp="1"/>
          </p:cNvSpPr>
          <p:nvPr>
            <p:ph type="body"/>
          </p:nvPr>
        </p:nvSpPr>
        <p:spPr>
          <a:xfrm>
            <a:off x="685800" y="4343400"/>
            <a:ext cx="5486040" cy="4114440"/>
          </a:xfrm>
          <a:prstGeom prst="rect">
            <a:avLst/>
          </a:prstGeom>
        </p:spPr>
        <p:txBody>
          <a:bodyPr>
            <a:noAutofit/>
          </a:bodyPr>
          <a:lstStyle/>
          <a:p>
            <a:pPr marL="347760" indent="-347400">
              <a:lnSpc>
                <a:spcPct val="100000"/>
              </a:lnSpc>
              <a:buClr>
                <a:srgbClr val="000000"/>
              </a:buClr>
              <a:buFont typeface="+mj-lt"/>
              <a:buAutoNum type="arabicPeriod"/>
            </a:pPr>
            <a:r>
              <a:rPr lang="en-US" sz="2000" b="0" strike="noStrike" spc="-1">
                <a:latin typeface="Arial"/>
              </a:rPr>
              <a:t>Trong thẻ </a:t>
            </a:r>
            <a:r>
              <a:rPr lang="en-US" sz="2000" b="1" strike="noStrike" spc="-1">
                <a:latin typeface="Arial"/>
              </a:rPr>
              <a:t>Home</a:t>
            </a:r>
            <a:r>
              <a:rPr lang="en-US" sz="2000" b="0" strike="noStrike" spc="-1">
                <a:latin typeface="Arial"/>
              </a:rPr>
              <a:t>, nhóm </a:t>
            </a:r>
            <a:r>
              <a:rPr lang="en-US" sz="2000" b="1" strike="noStrike" spc="-1">
                <a:latin typeface="Arial"/>
              </a:rPr>
              <a:t>Styles</a:t>
            </a:r>
            <a:r>
              <a:rPr lang="en-US" sz="2000" b="0" strike="noStrike" spc="-1">
                <a:latin typeface="Arial"/>
              </a:rPr>
              <a:t>, nhấn nút mở hộp thoại để mở bảng </a:t>
            </a:r>
            <a:r>
              <a:rPr lang="en-US" sz="2000" b="1" strike="noStrike" spc="-1">
                <a:latin typeface="Arial"/>
              </a:rPr>
              <a:t>Styles</a:t>
            </a:r>
            <a:r>
              <a:rPr lang="en-US" sz="2000" b="0" strike="noStrike" spc="-1">
                <a:latin typeface="Arial"/>
              </a:rPr>
              <a:t>.</a:t>
            </a:r>
          </a:p>
          <a:p>
            <a:pPr marL="347760" indent="-347400">
              <a:lnSpc>
                <a:spcPct val="100000"/>
              </a:lnSpc>
              <a:buClr>
                <a:srgbClr val="000000"/>
              </a:buClr>
              <a:buFont typeface="+mj-lt"/>
              <a:buAutoNum type="arabicPeriod"/>
            </a:pPr>
            <a:r>
              <a:rPr lang="en-US" sz="2000" b="0" strike="noStrike" spc="-1">
                <a:latin typeface="Arial"/>
              </a:rPr>
              <a:t>Trong bảng </a:t>
            </a:r>
            <a:r>
              <a:rPr lang="en-US" sz="2000" b="1" strike="noStrike" spc="-1">
                <a:latin typeface="Arial"/>
              </a:rPr>
              <a:t>Styles</a:t>
            </a:r>
            <a:r>
              <a:rPr lang="en-US" sz="2000" b="0" strike="noStrike" spc="-1">
                <a:latin typeface="Arial"/>
              </a:rPr>
              <a:t>, ấn nút </a:t>
            </a:r>
            <a:r>
              <a:rPr lang="en-US" sz="2000" b="1" strike="noStrike" spc="-1">
                <a:latin typeface="Arial"/>
              </a:rPr>
              <a:t>Style Inspector</a:t>
            </a:r>
            <a:r>
              <a:rPr lang="en-US" sz="2000" b="0" strike="noStrike" spc="-1">
                <a:latin typeface="Arial"/>
              </a:rPr>
              <a:t> để mở hộp thoại </a:t>
            </a:r>
            <a:r>
              <a:rPr lang="en-US" sz="2000" b="1" strike="noStrike" spc="-1">
                <a:latin typeface="Arial"/>
              </a:rPr>
              <a:t>Style Inspector</a:t>
            </a:r>
            <a:endParaRPr lang="en-US" sz="2000" b="0" strike="noStrike" spc="-1">
              <a:latin typeface="Arial"/>
            </a:endParaRPr>
          </a:p>
          <a:p>
            <a:pPr marL="347760" indent="-347400">
              <a:lnSpc>
                <a:spcPct val="100000"/>
              </a:lnSpc>
              <a:buClr>
                <a:srgbClr val="000000"/>
              </a:buClr>
              <a:buFont typeface="+mj-lt"/>
              <a:buAutoNum type="arabicPeriod"/>
            </a:pPr>
            <a:r>
              <a:rPr lang="en-US" sz="2000" b="0" strike="noStrike" spc="-1">
                <a:latin typeface="Arial"/>
              </a:rPr>
              <a:t>Chọn nội dung cần xóa định dạng.</a:t>
            </a:r>
          </a:p>
          <a:p>
            <a:pPr marL="347760" indent="-347400">
              <a:lnSpc>
                <a:spcPct val="100000"/>
              </a:lnSpc>
              <a:buClr>
                <a:srgbClr val="000000"/>
              </a:buClr>
              <a:buFont typeface="+mj-lt"/>
              <a:buAutoNum type="arabicPeriod"/>
            </a:pPr>
            <a:r>
              <a:rPr lang="en-US" sz="2000" b="0" strike="noStrike" spc="-1">
                <a:latin typeface="Arial"/>
              </a:rPr>
              <a:t>Nhấn nút </a:t>
            </a:r>
            <a:r>
              <a:rPr lang="en-US" sz="2000" b="1" strike="noStrike" spc="-1">
                <a:latin typeface="Arial"/>
              </a:rPr>
              <a:t>Clear All</a:t>
            </a:r>
            <a:r>
              <a:rPr lang="en-US" sz="2000" b="0" strike="noStrike" spc="-1">
                <a:latin typeface="Arial"/>
              </a:rPr>
              <a:t> để xóa định dạng.</a:t>
            </a:r>
          </a:p>
          <a:p>
            <a:pPr>
              <a:lnSpc>
                <a:spcPct val="100000"/>
              </a:lnSpc>
            </a:pPr>
            <a:r>
              <a:rPr lang="en-US" sz="2800" b="0" strike="noStrike" spc="-1">
                <a:latin typeface="Arial"/>
              </a:rPr>
              <a:t>có thể xóa định dạng bằng nút </a:t>
            </a:r>
            <a:r>
              <a:rPr lang="en-US" sz="2800" b="1" strike="noStrike" spc="-1">
                <a:latin typeface="Arial"/>
              </a:rPr>
              <a:t>Clear Formatting </a:t>
            </a:r>
            <a:r>
              <a:rPr lang="en-US" sz="2800" b="0" strike="noStrike" spc="-1">
                <a:latin typeface="Arial"/>
              </a:rPr>
              <a:t>trong nhóm </a:t>
            </a:r>
            <a:r>
              <a:rPr lang="en-US" sz="2800" b="1" strike="noStrike" spc="-1">
                <a:latin typeface="Arial"/>
              </a:rPr>
              <a:t>Font</a:t>
            </a:r>
            <a:r>
              <a:rPr lang="en-US" sz="2800" b="0" strike="noStrike" spc="-1">
                <a:latin typeface="Arial"/>
              </a:rPr>
              <a:t> thuộc thẻ </a:t>
            </a:r>
            <a:r>
              <a:rPr lang="en-US" sz="2800" b="1" strike="noStrike" spc="-1">
                <a:latin typeface="Arial"/>
              </a:rPr>
              <a:t>Home</a:t>
            </a:r>
            <a:r>
              <a:rPr lang="en-US" sz="2800" b="0" strike="noStrike" spc="-1">
                <a:latin typeface="Arial"/>
              </a:rPr>
              <a:t>.</a:t>
            </a:r>
          </a:p>
          <a:p>
            <a:pPr>
              <a:lnSpc>
                <a:spcPct val="100000"/>
              </a:lnSpc>
            </a:pPr>
            <a:endParaRPr lang="en-US" sz="2800" b="0" strike="noStrike" spc="-1">
              <a:latin typeface="Arial"/>
            </a:endParaRPr>
          </a:p>
        </p:txBody>
      </p:sp>
      <p:sp>
        <p:nvSpPr>
          <p:cNvPr id="960"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61" name="TextShape 4"/>
          <p:cNvSpPr txBox="1"/>
          <p:nvPr/>
        </p:nvSpPr>
        <p:spPr>
          <a:xfrm>
            <a:off x="3884760" y="0"/>
            <a:ext cx="2971440" cy="456840"/>
          </a:xfrm>
          <a:prstGeom prst="rect">
            <a:avLst/>
          </a:prstGeom>
          <a:noFill/>
          <a:ln>
            <a:noFill/>
          </a:ln>
        </p:spPr>
        <p:txBody>
          <a:bodyPr>
            <a:noAutofit/>
          </a:bodyPr>
          <a:lstStyle/>
          <a:p>
            <a:pPr algn="r">
              <a:lnSpc>
                <a:spcPct val="100000"/>
              </a:lnSpc>
            </a:pPr>
            <a:fld id="{2A0A8244-6303-4824-86EC-76882EB550B3}"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62"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63"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C2C686A2-49B6-4B38-A3AC-A9996D7200F7}" type="slidenum">
              <a:rPr lang="en-US" sz="1200" b="0" strike="noStrike" spc="-1">
                <a:solidFill>
                  <a:srgbClr val="000000"/>
                </a:solidFill>
                <a:latin typeface="+mn-lt"/>
                <a:ea typeface="+mn-ea"/>
              </a:rPr>
              <a:t>44</a:t>
            </a:fld>
            <a:endParaRPr lang="en-US" sz="1200" b="0" strike="noStrike" spc="-1">
              <a:latin typeface="Times New Roman"/>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4" name="PlaceHolder 1"/>
          <p:cNvSpPr>
            <a:spLocks noGrp="1" noRot="1" noChangeAspect="1"/>
          </p:cNvSpPr>
          <p:nvPr>
            <p:ph type="sldImg"/>
          </p:nvPr>
        </p:nvSpPr>
        <p:spPr>
          <a:xfrm>
            <a:off x="1143000" y="685800"/>
            <a:ext cx="4571640" cy="3428640"/>
          </a:xfrm>
          <a:prstGeom prst="rect">
            <a:avLst/>
          </a:prstGeom>
        </p:spPr>
      </p:sp>
      <p:sp>
        <p:nvSpPr>
          <p:cNvPr id="965" name="PlaceHolder 2"/>
          <p:cNvSpPr>
            <a:spLocks noGrp="1"/>
          </p:cNvSpPr>
          <p:nvPr>
            <p:ph type="body"/>
          </p:nvPr>
        </p:nvSpPr>
        <p:spPr>
          <a:xfrm>
            <a:off x="685800" y="4343400"/>
            <a:ext cx="5486040" cy="4114440"/>
          </a:xfrm>
          <a:prstGeom prst="rect">
            <a:avLst/>
          </a:prstGeom>
        </p:spPr>
        <p:txBody>
          <a:bodyPr>
            <a:noAutofit/>
          </a:bodyPr>
          <a:lstStyle/>
          <a:p>
            <a:pPr marL="457200" indent="-456840">
              <a:lnSpc>
                <a:spcPct val="100000"/>
              </a:lnSpc>
              <a:buClr>
                <a:srgbClr val="000000"/>
              </a:buClr>
              <a:buFont typeface="+mj-lt"/>
              <a:buAutoNum type="arabicPeriod"/>
            </a:pPr>
            <a:r>
              <a:rPr lang="en-US" sz="2000" b="0" strike="noStrike" spc="-1">
                <a:latin typeface="Arial"/>
              </a:rPr>
              <a:t>Trong thẻ </a:t>
            </a:r>
            <a:r>
              <a:rPr lang="en-US" sz="2000" b="1" strike="noStrike" spc="-1">
                <a:latin typeface="Arial"/>
              </a:rPr>
              <a:t>Home</a:t>
            </a:r>
            <a:r>
              <a:rPr lang="en-US" sz="2000" b="0" strike="noStrike" spc="-1">
                <a:latin typeface="Arial"/>
              </a:rPr>
              <a:t>, nhóm </a:t>
            </a:r>
            <a:r>
              <a:rPr lang="en-US" sz="2000" b="1" strike="noStrike" spc="-1">
                <a:latin typeface="Arial"/>
              </a:rPr>
              <a:t>Style</a:t>
            </a:r>
            <a:r>
              <a:rPr lang="en-US" sz="2000" b="0" strike="noStrike" spc="-1">
                <a:latin typeface="Arial"/>
              </a:rPr>
              <a:t>, chọn </a:t>
            </a:r>
            <a:r>
              <a:rPr lang="en-US" sz="2000" b="1" strike="noStrike" spc="-1">
                <a:latin typeface="Arial"/>
              </a:rPr>
              <a:t>Change Styles</a:t>
            </a:r>
            <a:r>
              <a:rPr lang="en-US" sz="2000" b="0" strike="noStrike" spc="-1">
                <a:latin typeface="Arial"/>
              </a:rPr>
              <a:t>.</a:t>
            </a:r>
          </a:p>
          <a:p>
            <a:pPr marL="457200" indent="-456840">
              <a:lnSpc>
                <a:spcPct val="100000"/>
              </a:lnSpc>
              <a:buClr>
                <a:srgbClr val="000000"/>
              </a:buClr>
              <a:buFont typeface="+mj-lt"/>
              <a:buAutoNum type="arabicPeriod"/>
            </a:pPr>
            <a:r>
              <a:rPr lang="en-US" sz="2000" b="0" strike="noStrike" spc="-1">
                <a:latin typeface="Arial"/>
              </a:rPr>
              <a:t>Trong nhóm </a:t>
            </a:r>
            <a:r>
              <a:rPr lang="en-US" sz="2000" b="1" strike="noStrike" spc="-1">
                <a:latin typeface="Arial"/>
              </a:rPr>
              <a:t>Change Styles</a:t>
            </a:r>
            <a:r>
              <a:rPr lang="en-US" sz="2000" b="0" strike="noStrike" spc="-1">
                <a:latin typeface="Arial"/>
              </a:rPr>
              <a:t>, chọn nhóm </a:t>
            </a:r>
            <a:r>
              <a:rPr lang="en-US" sz="2000" b="1" strike="noStrike" spc="-1">
                <a:latin typeface="Arial"/>
              </a:rPr>
              <a:t>Style Set</a:t>
            </a:r>
            <a:r>
              <a:rPr lang="en-US" sz="2000" b="0" strike="noStrike" spc="-1">
                <a:latin typeface="Arial"/>
              </a:rPr>
              <a:t>.</a:t>
            </a:r>
          </a:p>
          <a:p>
            <a:pPr marL="457200" indent="-456840">
              <a:lnSpc>
                <a:spcPct val="100000"/>
              </a:lnSpc>
              <a:buClr>
                <a:srgbClr val="000000"/>
              </a:buClr>
              <a:buFont typeface="+mj-lt"/>
              <a:buAutoNum type="arabicPeriod"/>
            </a:pPr>
            <a:r>
              <a:rPr lang="en-US" sz="2000" b="0" strike="noStrike" spc="-1">
                <a:latin typeface="Arial"/>
              </a:rPr>
              <a:t>Rê chuột qua các style set để xem sự thay đổi.</a:t>
            </a:r>
          </a:p>
          <a:p>
            <a:pPr marL="457200" indent="-456840">
              <a:lnSpc>
                <a:spcPct val="100000"/>
              </a:lnSpc>
              <a:buClr>
                <a:srgbClr val="000000"/>
              </a:buClr>
              <a:buFont typeface="+mj-lt"/>
              <a:buAutoNum type="arabicPeriod"/>
            </a:pPr>
            <a:r>
              <a:rPr lang="en-US" sz="2000" b="0" strike="noStrike" spc="-1">
                <a:latin typeface="Arial"/>
              </a:rPr>
              <a:t>Nhấp chuột để chọn style set bạn ưng ý.</a:t>
            </a:r>
          </a:p>
          <a:p>
            <a:pPr>
              <a:lnSpc>
                <a:spcPct val="100000"/>
              </a:lnSpc>
            </a:pPr>
            <a:endParaRPr lang="en-US" sz="2000" b="0" strike="noStrike" spc="-1">
              <a:latin typeface="Arial"/>
            </a:endParaRPr>
          </a:p>
        </p:txBody>
      </p:sp>
      <p:sp>
        <p:nvSpPr>
          <p:cNvPr id="966"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67" name="TextShape 4"/>
          <p:cNvSpPr txBox="1"/>
          <p:nvPr/>
        </p:nvSpPr>
        <p:spPr>
          <a:xfrm>
            <a:off x="3884760" y="0"/>
            <a:ext cx="2971440" cy="456840"/>
          </a:xfrm>
          <a:prstGeom prst="rect">
            <a:avLst/>
          </a:prstGeom>
          <a:noFill/>
          <a:ln>
            <a:noFill/>
          </a:ln>
        </p:spPr>
        <p:txBody>
          <a:bodyPr>
            <a:noAutofit/>
          </a:bodyPr>
          <a:lstStyle/>
          <a:p>
            <a:pPr algn="r">
              <a:lnSpc>
                <a:spcPct val="100000"/>
              </a:lnSpc>
            </a:pPr>
            <a:fld id="{971BBC52-99BF-4733-ADAB-3586AA52E028}"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68"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69"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DB5B9BE7-2CF4-47E8-84D7-CF2B1E7133A7}" type="slidenum">
              <a:rPr lang="en-US" sz="1200" b="0" strike="noStrike" spc="-1">
                <a:solidFill>
                  <a:srgbClr val="000000"/>
                </a:solidFill>
                <a:latin typeface="+mn-lt"/>
                <a:ea typeface="+mn-ea"/>
              </a:rPr>
              <a:t>45</a:t>
            </a:fld>
            <a:endParaRPr lang="en-US" sz="1200" b="0" strike="noStrike" spc="-1">
              <a:latin typeface="Times New Roman"/>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0" name="PlaceHolder 1"/>
          <p:cNvSpPr>
            <a:spLocks noGrp="1" noRot="1" noChangeAspect="1"/>
          </p:cNvSpPr>
          <p:nvPr>
            <p:ph type="sldImg"/>
          </p:nvPr>
        </p:nvSpPr>
        <p:spPr>
          <a:xfrm>
            <a:off x="1143000" y="685800"/>
            <a:ext cx="4571640" cy="3428640"/>
          </a:xfrm>
          <a:prstGeom prst="rect">
            <a:avLst/>
          </a:prstGeom>
        </p:spPr>
      </p:sp>
      <p:sp>
        <p:nvSpPr>
          <p:cNvPr id="971" name="PlaceHolder 2"/>
          <p:cNvSpPr>
            <a:spLocks noGrp="1"/>
          </p:cNvSpPr>
          <p:nvPr>
            <p:ph type="body"/>
          </p:nvPr>
        </p:nvSpPr>
        <p:spPr>
          <a:xfrm>
            <a:off x="685800" y="4343400"/>
            <a:ext cx="5486040" cy="4114440"/>
          </a:xfrm>
          <a:prstGeom prst="rect">
            <a:avLst/>
          </a:prstGeom>
        </p:spPr>
        <p:txBody>
          <a:bodyPr>
            <a:noAutofit/>
          </a:bodyPr>
          <a:lstStyle/>
          <a:p>
            <a:pPr marL="457200" indent="-456840">
              <a:lnSpc>
                <a:spcPct val="100000"/>
              </a:lnSpc>
              <a:buClr>
                <a:srgbClr val="000000"/>
              </a:buClr>
              <a:buFont typeface="+mj-lt"/>
              <a:buAutoNum type="arabicPeriod"/>
            </a:pPr>
            <a:r>
              <a:rPr lang="en-US" sz="2000" b="0" strike="noStrike" spc="-1">
                <a:latin typeface="Arial"/>
              </a:rPr>
              <a:t>Chọn một hoặc nhiều đoạn văn bản bạn muốn áp dụng định dạng.</a:t>
            </a:r>
          </a:p>
          <a:p>
            <a:pPr marL="457200" indent="-456840">
              <a:lnSpc>
                <a:spcPct val="100000"/>
              </a:lnSpc>
              <a:buClr>
                <a:srgbClr val="000000"/>
              </a:buClr>
              <a:buFont typeface="+mj-lt"/>
              <a:buAutoNum type="arabicPeriod"/>
            </a:pPr>
            <a:r>
              <a:rPr lang="en-US" sz="2000" b="0" strike="noStrike" spc="-1">
                <a:latin typeface="Arial"/>
              </a:rPr>
              <a:t>Trong thẻ </a:t>
            </a:r>
            <a:r>
              <a:rPr lang="en-US" sz="2000" b="1" strike="noStrike" spc="-1">
                <a:latin typeface="Arial"/>
              </a:rPr>
              <a:t>Home</a:t>
            </a:r>
            <a:r>
              <a:rPr lang="en-US" sz="2000" b="0" strike="noStrike" spc="-1">
                <a:latin typeface="Arial"/>
              </a:rPr>
              <a:t>, nhóm </a:t>
            </a:r>
            <a:r>
              <a:rPr lang="en-US" sz="2000" b="1" strike="noStrike" spc="-1">
                <a:latin typeface="Arial"/>
              </a:rPr>
              <a:t>Paragraph</a:t>
            </a:r>
            <a:r>
              <a:rPr lang="en-US" sz="2000" b="0" strike="noStrike" spc="-1">
                <a:latin typeface="Arial"/>
              </a:rPr>
              <a:t>, nhấn nút </a:t>
            </a:r>
            <a:r>
              <a:rPr lang="en-US" sz="2000" b="1" strike="noStrike" spc="-1">
                <a:latin typeface="Arial"/>
              </a:rPr>
              <a:t>Bullets</a:t>
            </a:r>
            <a:r>
              <a:rPr lang="en-US" sz="2000" b="0" strike="noStrike" spc="-1">
                <a:latin typeface="Arial"/>
              </a:rPr>
              <a:t> để đặt theo định dạng mặc định.</a:t>
            </a:r>
          </a:p>
          <a:p>
            <a:pPr marL="457200" indent="-456840">
              <a:lnSpc>
                <a:spcPct val="100000"/>
              </a:lnSpc>
              <a:buClr>
                <a:srgbClr val="000000"/>
              </a:buClr>
              <a:buFont typeface="+mj-lt"/>
              <a:buAutoNum type="arabicPeriod"/>
            </a:pPr>
            <a:r>
              <a:rPr lang="en-US" sz="2000" b="0" strike="noStrike" spc="-1">
                <a:latin typeface="Arial"/>
              </a:rPr>
              <a:t>Trong trường hợp muốn chuyển sang định dạng hoa thị khác, có thể nhấn nút mũi tên thả xuống cạnh nút </a:t>
            </a:r>
            <a:r>
              <a:rPr lang="en-US" sz="2000" b="1" strike="noStrike" spc="-1">
                <a:latin typeface="Arial"/>
              </a:rPr>
              <a:t>Bullets</a:t>
            </a:r>
            <a:r>
              <a:rPr lang="en-US" sz="2000" b="0" strike="noStrike" spc="-1">
                <a:latin typeface="Arial"/>
              </a:rPr>
              <a:t>.</a:t>
            </a:r>
          </a:p>
          <a:p>
            <a:pPr marL="457200" indent="-456840">
              <a:lnSpc>
                <a:spcPct val="100000"/>
              </a:lnSpc>
              <a:buClr>
                <a:srgbClr val="000000"/>
              </a:buClr>
              <a:buFont typeface="+mj-lt"/>
              <a:buAutoNum type="arabicPeriod"/>
            </a:pPr>
            <a:r>
              <a:rPr lang="en-US" sz="2000" b="0" strike="noStrike" spc="-1">
                <a:latin typeface="Arial"/>
              </a:rPr>
              <a:t>Chọn loại hoa thị muốn sử dụng để áp dụng định dạng.</a:t>
            </a:r>
          </a:p>
          <a:p>
            <a:pPr>
              <a:lnSpc>
                <a:spcPct val="100000"/>
              </a:lnSpc>
            </a:pPr>
            <a:endParaRPr lang="en-US" sz="2000" b="0" strike="noStrike" spc="-1">
              <a:latin typeface="Arial"/>
            </a:endParaRPr>
          </a:p>
        </p:txBody>
      </p:sp>
      <p:sp>
        <p:nvSpPr>
          <p:cNvPr id="972"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73" name="TextShape 4"/>
          <p:cNvSpPr txBox="1"/>
          <p:nvPr/>
        </p:nvSpPr>
        <p:spPr>
          <a:xfrm>
            <a:off x="3884760" y="0"/>
            <a:ext cx="2971440" cy="456840"/>
          </a:xfrm>
          <a:prstGeom prst="rect">
            <a:avLst/>
          </a:prstGeom>
          <a:noFill/>
          <a:ln>
            <a:noFill/>
          </a:ln>
        </p:spPr>
        <p:txBody>
          <a:bodyPr>
            <a:noAutofit/>
          </a:bodyPr>
          <a:lstStyle/>
          <a:p>
            <a:pPr algn="r">
              <a:lnSpc>
                <a:spcPct val="100000"/>
              </a:lnSpc>
            </a:pPr>
            <a:fld id="{E194E0C3-C1B4-4843-9B81-1036CFA960F1}"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74"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75"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2EFB419E-4223-412B-BC27-D34E987B3F6F}" type="slidenum">
              <a:rPr lang="en-US" sz="1200" b="0" strike="noStrike" spc="-1">
                <a:solidFill>
                  <a:srgbClr val="000000"/>
                </a:solidFill>
                <a:latin typeface="+mn-lt"/>
                <a:ea typeface="+mn-ea"/>
              </a:rPr>
              <a:t>49</a:t>
            </a:fld>
            <a:endParaRPr lang="en-US" sz="1200" b="0" strike="noStrike" spc="-1">
              <a:latin typeface="Times New Roman"/>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6" name="PlaceHolder 1"/>
          <p:cNvSpPr>
            <a:spLocks noGrp="1" noRot="1" noChangeAspect="1"/>
          </p:cNvSpPr>
          <p:nvPr>
            <p:ph type="sldImg"/>
          </p:nvPr>
        </p:nvSpPr>
        <p:spPr>
          <a:xfrm>
            <a:off x="1143000" y="685800"/>
            <a:ext cx="4571640" cy="3428640"/>
          </a:xfrm>
          <a:prstGeom prst="rect">
            <a:avLst/>
          </a:prstGeom>
        </p:spPr>
      </p:sp>
      <p:sp>
        <p:nvSpPr>
          <p:cNvPr id="977" name="PlaceHolder 2"/>
          <p:cNvSpPr>
            <a:spLocks noGrp="1"/>
          </p:cNvSpPr>
          <p:nvPr>
            <p:ph type="body"/>
          </p:nvPr>
        </p:nvSpPr>
        <p:spPr>
          <a:xfrm>
            <a:off x="685800" y="4343400"/>
            <a:ext cx="5486040" cy="4114440"/>
          </a:xfrm>
          <a:prstGeom prst="rect">
            <a:avLst/>
          </a:prstGeom>
        </p:spPr>
        <p:txBody>
          <a:bodyPr>
            <a:noAutofit/>
          </a:bodyPr>
          <a:lstStyle/>
          <a:p>
            <a:pPr marL="347760" indent="-347400">
              <a:lnSpc>
                <a:spcPct val="100000"/>
              </a:lnSpc>
              <a:buClr>
                <a:srgbClr val="000000"/>
              </a:buClr>
              <a:buFont typeface="+mj-lt"/>
              <a:buAutoNum type="arabicPeriod"/>
            </a:pPr>
            <a:r>
              <a:rPr lang="en-US" sz="2800" b="0" strike="noStrike" spc="-1">
                <a:latin typeface="Arial"/>
              </a:rPr>
              <a:t>Chọn một hoặc nhiều đoạn văn bản bạn muốn áp định dạng.</a:t>
            </a:r>
          </a:p>
          <a:p>
            <a:pPr marL="347760" indent="-347400">
              <a:lnSpc>
                <a:spcPct val="100000"/>
              </a:lnSpc>
              <a:buClr>
                <a:srgbClr val="000000"/>
              </a:buClr>
              <a:buFont typeface="+mj-lt"/>
              <a:buAutoNum type="arabicPeriod"/>
            </a:pPr>
            <a:r>
              <a:rPr lang="en-US" sz="2800" b="0" strike="noStrike" spc="-1">
                <a:latin typeface="Arial"/>
              </a:rPr>
              <a:t>Trong thẻ </a:t>
            </a:r>
            <a:r>
              <a:rPr lang="en-US" sz="2800" b="1" strike="noStrike" spc="-1">
                <a:latin typeface="Arial"/>
              </a:rPr>
              <a:t>Home</a:t>
            </a:r>
            <a:r>
              <a:rPr lang="en-US" sz="2800" b="0" strike="noStrike" spc="-1">
                <a:latin typeface="Arial"/>
              </a:rPr>
              <a:t>, nhóm </a:t>
            </a:r>
            <a:r>
              <a:rPr lang="en-US" sz="2800" b="1" strike="noStrike" spc="-1">
                <a:latin typeface="Arial"/>
              </a:rPr>
              <a:t>Paragraph</a:t>
            </a:r>
            <a:r>
              <a:rPr lang="en-US" sz="2800" b="0" strike="noStrike" spc="-1">
                <a:latin typeface="Arial"/>
              </a:rPr>
              <a:t>, nhấn nút mũi tên thả xuống cạnh nút </a:t>
            </a:r>
            <a:r>
              <a:rPr lang="en-US" sz="2800" b="1" strike="noStrike" spc="-1">
                <a:latin typeface="Arial"/>
              </a:rPr>
              <a:t>Bullets</a:t>
            </a:r>
            <a:r>
              <a:rPr lang="en-US" sz="2800" b="0" strike="noStrike" spc="-1">
                <a:latin typeface="Arial"/>
              </a:rPr>
              <a:t>. </a:t>
            </a:r>
          </a:p>
          <a:p>
            <a:pPr marL="347760" indent="-347400">
              <a:lnSpc>
                <a:spcPct val="100000"/>
              </a:lnSpc>
              <a:buClr>
                <a:srgbClr val="000000"/>
              </a:buClr>
              <a:buFont typeface="+mj-lt"/>
              <a:buAutoNum type="arabicPeriod"/>
            </a:pPr>
            <a:r>
              <a:rPr lang="en-US" sz="2800" b="0" strike="noStrike" spc="-1">
                <a:latin typeface="Arial"/>
              </a:rPr>
              <a:t>Nhấn nút </a:t>
            </a:r>
            <a:r>
              <a:rPr lang="en-US" sz="2800" b="1" strike="noStrike" spc="-1">
                <a:latin typeface="Arial"/>
              </a:rPr>
              <a:t>Define New Bullet</a:t>
            </a:r>
            <a:r>
              <a:rPr lang="en-US" sz="2800" b="0" strike="noStrike" spc="-1">
                <a:latin typeface="Arial"/>
              </a:rPr>
              <a:t>. </a:t>
            </a:r>
          </a:p>
          <a:p>
            <a:pPr marL="347760" indent="-347400">
              <a:lnSpc>
                <a:spcPct val="100000"/>
              </a:lnSpc>
              <a:buClr>
                <a:srgbClr val="000000"/>
              </a:buClr>
              <a:buFont typeface="+mj-lt"/>
              <a:buAutoNum type="arabicPeriod"/>
            </a:pPr>
            <a:r>
              <a:rPr lang="en-US" sz="2800" b="0" strike="noStrike" spc="-1">
                <a:latin typeface="Arial"/>
              </a:rPr>
              <a:t>Trong cửa sổ </a:t>
            </a:r>
            <a:r>
              <a:rPr lang="en-US" sz="2800" b="1" strike="noStrike" spc="-1">
                <a:latin typeface="Arial"/>
              </a:rPr>
              <a:t>Define New Bullet</a:t>
            </a:r>
            <a:r>
              <a:rPr lang="en-US" sz="2800" b="0" strike="noStrike" spc="-1">
                <a:latin typeface="Arial"/>
              </a:rPr>
              <a:t>:</a:t>
            </a:r>
          </a:p>
          <a:p>
            <a:pPr marL="914400" lvl="1" indent="-456840">
              <a:lnSpc>
                <a:spcPct val="100000"/>
              </a:lnSpc>
              <a:buClr>
                <a:srgbClr val="000000"/>
              </a:buClr>
              <a:buFont typeface="Arial"/>
              <a:buChar char="•"/>
            </a:pPr>
            <a:r>
              <a:rPr lang="en-US" sz="2800" b="0" strike="noStrike" spc="-1">
                <a:latin typeface="Arial"/>
              </a:rPr>
              <a:t>Nhấn </a:t>
            </a:r>
            <a:r>
              <a:rPr lang="en-US" sz="2800" b="1" strike="noStrike" spc="-1">
                <a:latin typeface="Arial"/>
              </a:rPr>
              <a:t>Symbol</a:t>
            </a:r>
            <a:r>
              <a:rPr lang="en-US" sz="2800" b="0" strike="noStrike" spc="-1">
                <a:latin typeface="Arial"/>
              </a:rPr>
              <a:t> để chọn ký hiệu.</a:t>
            </a:r>
          </a:p>
          <a:p>
            <a:pPr marL="914400" lvl="1" indent="-456840">
              <a:lnSpc>
                <a:spcPct val="100000"/>
              </a:lnSpc>
              <a:buClr>
                <a:srgbClr val="000000"/>
              </a:buClr>
              <a:buFont typeface="Arial"/>
              <a:buChar char="•"/>
            </a:pPr>
            <a:r>
              <a:rPr lang="en-US" sz="2800" b="0" strike="noStrike" spc="-1">
                <a:latin typeface="Arial"/>
              </a:rPr>
              <a:t>Nhấn nút </a:t>
            </a:r>
            <a:r>
              <a:rPr lang="en-US" sz="2800" b="1" strike="noStrike" spc="-1">
                <a:latin typeface="Arial"/>
              </a:rPr>
              <a:t>Picture</a:t>
            </a:r>
            <a:r>
              <a:rPr lang="en-US" sz="2800" b="0" strike="noStrike" spc="-1">
                <a:latin typeface="Arial"/>
              </a:rPr>
              <a:t> để sử dụng hình làm ký hiệu.</a:t>
            </a:r>
          </a:p>
          <a:p>
            <a:pPr marL="914400" lvl="1" indent="-456840">
              <a:lnSpc>
                <a:spcPct val="100000"/>
              </a:lnSpc>
              <a:buClr>
                <a:srgbClr val="000000"/>
              </a:buClr>
              <a:buFont typeface="Arial"/>
              <a:buChar char="•"/>
            </a:pPr>
            <a:r>
              <a:rPr lang="en-US" sz="2800" b="0" strike="noStrike" spc="-1">
                <a:latin typeface="Arial"/>
              </a:rPr>
              <a:t>Nhấn nút </a:t>
            </a:r>
            <a:r>
              <a:rPr lang="en-US" sz="2800" b="1" strike="noStrike" spc="-1">
                <a:latin typeface="Arial"/>
              </a:rPr>
              <a:t>Font</a:t>
            </a:r>
            <a:r>
              <a:rPr lang="en-US" sz="2800" b="0" strike="noStrike" spc="-1">
                <a:latin typeface="Arial"/>
              </a:rPr>
              <a:t> để thiết lập phông chữ.</a:t>
            </a:r>
          </a:p>
          <a:p>
            <a:pPr marL="914400" lvl="1" indent="-456840">
              <a:lnSpc>
                <a:spcPct val="100000"/>
              </a:lnSpc>
              <a:buClr>
                <a:srgbClr val="000000"/>
              </a:buClr>
              <a:buFont typeface="Arial"/>
              <a:buChar char="•"/>
            </a:pPr>
            <a:r>
              <a:rPr lang="en-US" sz="2800" b="0" strike="noStrike" spc="-1">
                <a:latin typeface="Arial"/>
              </a:rPr>
              <a:t>Nhấn nút </a:t>
            </a:r>
            <a:r>
              <a:rPr lang="en-US" sz="2800" b="1" strike="noStrike" spc="-1">
                <a:latin typeface="Arial"/>
              </a:rPr>
              <a:t>Alignment</a:t>
            </a:r>
            <a:r>
              <a:rPr lang="en-US" sz="2800" b="0" strike="noStrike" spc="-1">
                <a:latin typeface="Arial"/>
              </a:rPr>
              <a:t> để thiết lập vị trí căn cho ký hiệu.</a:t>
            </a:r>
          </a:p>
          <a:p>
            <a:pPr marL="514440" indent="-514080">
              <a:lnSpc>
                <a:spcPct val="100000"/>
              </a:lnSpc>
              <a:buClr>
                <a:srgbClr val="000000"/>
              </a:buClr>
              <a:buFont typeface="+mj-lt"/>
              <a:buAutoNum type="arabicPeriod" startAt="5"/>
            </a:pPr>
            <a:r>
              <a:rPr lang="en-US" sz="2800" b="0" strike="noStrike" spc="-1">
                <a:latin typeface="Arial"/>
              </a:rPr>
              <a:t>Nhấn nút </a:t>
            </a:r>
            <a:r>
              <a:rPr lang="en-US" sz="2800" b="1" strike="noStrike" spc="-1">
                <a:latin typeface="Arial"/>
              </a:rPr>
              <a:t>Ok</a:t>
            </a:r>
            <a:r>
              <a:rPr lang="en-US" sz="2800" b="0" strike="noStrike" spc="-1">
                <a:latin typeface="Arial"/>
              </a:rPr>
              <a:t> để xác nhận và áp dụng luôn định dạng mới.</a:t>
            </a:r>
          </a:p>
          <a:p>
            <a:pPr>
              <a:lnSpc>
                <a:spcPct val="100000"/>
              </a:lnSpc>
            </a:pPr>
            <a:endParaRPr lang="en-US" sz="2800" b="0" strike="noStrike" spc="-1">
              <a:latin typeface="Arial"/>
            </a:endParaRPr>
          </a:p>
        </p:txBody>
      </p:sp>
      <p:sp>
        <p:nvSpPr>
          <p:cNvPr id="978"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79" name="TextShape 4"/>
          <p:cNvSpPr txBox="1"/>
          <p:nvPr/>
        </p:nvSpPr>
        <p:spPr>
          <a:xfrm>
            <a:off x="3884760" y="0"/>
            <a:ext cx="2971440" cy="456840"/>
          </a:xfrm>
          <a:prstGeom prst="rect">
            <a:avLst/>
          </a:prstGeom>
          <a:noFill/>
          <a:ln>
            <a:noFill/>
          </a:ln>
        </p:spPr>
        <p:txBody>
          <a:bodyPr>
            <a:noAutofit/>
          </a:bodyPr>
          <a:lstStyle/>
          <a:p>
            <a:pPr algn="r">
              <a:lnSpc>
                <a:spcPct val="100000"/>
              </a:lnSpc>
            </a:pPr>
            <a:fld id="{2793F1AF-51F7-47F1-B521-707291B3368B}"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80"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81"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FC0D4591-B777-4549-B6EC-7688D1277645}" type="slidenum">
              <a:rPr lang="en-US" sz="1200" b="0" strike="noStrike" spc="-1">
                <a:solidFill>
                  <a:srgbClr val="000000"/>
                </a:solidFill>
                <a:latin typeface="+mn-lt"/>
                <a:ea typeface="+mn-ea"/>
              </a:rPr>
              <a:t>50</a:t>
            </a:fld>
            <a:endParaRPr lang="en-US" sz="1200" b="0" strike="noStrike" spc="-1">
              <a:latin typeface="Times New Roman"/>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2" name="PlaceHolder 1"/>
          <p:cNvSpPr>
            <a:spLocks noGrp="1" noRot="1" noChangeAspect="1"/>
          </p:cNvSpPr>
          <p:nvPr>
            <p:ph type="sldImg"/>
          </p:nvPr>
        </p:nvSpPr>
        <p:spPr>
          <a:xfrm>
            <a:off x="1143000" y="685800"/>
            <a:ext cx="4571640" cy="3428640"/>
          </a:xfrm>
          <a:prstGeom prst="rect">
            <a:avLst/>
          </a:prstGeom>
        </p:spPr>
      </p:sp>
      <p:sp>
        <p:nvSpPr>
          <p:cNvPr id="983" name="PlaceHolder 2"/>
          <p:cNvSpPr>
            <a:spLocks noGrp="1"/>
          </p:cNvSpPr>
          <p:nvPr>
            <p:ph type="body"/>
          </p:nvPr>
        </p:nvSpPr>
        <p:spPr>
          <a:xfrm>
            <a:off x="685800" y="4343400"/>
            <a:ext cx="5486040" cy="4114440"/>
          </a:xfrm>
          <a:prstGeom prst="rect">
            <a:avLst/>
          </a:prstGeom>
        </p:spPr>
        <p:txBody>
          <a:bodyPr>
            <a:noAutofit/>
          </a:bodyPr>
          <a:lstStyle/>
          <a:p>
            <a:pPr marL="457200" indent="-456840">
              <a:lnSpc>
                <a:spcPct val="100000"/>
              </a:lnSpc>
              <a:buClr>
                <a:srgbClr val="000000"/>
              </a:buClr>
              <a:buFont typeface="+mj-lt"/>
              <a:buAutoNum type="arabicPeriod"/>
            </a:pPr>
            <a:r>
              <a:rPr lang="en-US" sz="2000" b="0" strike="noStrike" spc="-1">
                <a:latin typeface="Arial"/>
              </a:rPr>
              <a:t>Chọn một hoặc nhiều đoạn văn bản muốn áp dụng định dạng.</a:t>
            </a:r>
          </a:p>
          <a:p>
            <a:pPr marL="457200" indent="-456840">
              <a:lnSpc>
                <a:spcPct val="100000"/>
              </a:lnSpc>
              <a:buClr>
                <a:srgbClr val="000000"/>
              </a:buClr>
              <a:buFont typeface="+mj-lt"/>
              <a:buAutoNum type="arabicPeriod"/>
            </a:pPr>
            <a:r>
              <a:rPr lang="en-US" sz="2000" b="0" strike="noStrike" spc="-1">
                <a:latin typeface="Arial"/>
              </a:rPr>
              <a:t>Trong thẻ </a:t>
            </a:r>
            <a:r>
              <a:rPr lang="en-US" sz="2000" b="1" strike="noStrike" spc="-1">
                <a:latin typeface="Arial"/>
              </a:rPr>
              <a:t>Home</a:t>
            </a:r>
            <a:r>
              <a:rPr lang="en-US" sz="2000" b="0" strike="noStrike" spc="-1">
                <a:latin typeface="Arial"/>
              </a:rPr>
              <a:t>, nhóm </a:t>
            </a:r>
            <a:r>
              <a:rPr lang="en-US" sz="2000" b="1" strike="noStrike" spc="-1">
                <a:latin typeface="Arial"/>
              </a:rPr>
              <a:t>Paragraph</a:t>
            </a:r>
            <a:r>
              <a:rPr lang="en-US" sz="2000" b="0" strike="noStrike" spc="-1">
                <a:latin typeface="Arial"/>
              </a:rPr>
              <a:t>, nhấn nút </a:t>
            </a:r>
            <a:r>
              <a:rPr lang="en-US" sz="2000" b="1" strike="noStrike" spc="-1">
                <a:latin typeface="Arial"/>
              </a:rPr>
              <a:t>Numbering</a:t>
            </a:r>
            <a:r>
              <a:rPr lang="en-US" sz="2000" b="0" strike="noStrike" spc="-1">
                <a:latin typeface="Arial"/>
              </a:rPr>
              <a:t> để đặt theo định dạng mặc định.</a:t>
            </a:r>
          </a:p>
          <a:p>
            <a:pPr marL="457200" indent="-456840">
              <a:lnSpc>
                <a:spcPct val="100000"/>
              </a:lnSpc>
              <a:buClr>
                <a:srgbClr val="000000"/>
              </a:buClr>
              <a:buFont typeface="+mj-lt"/>
              <a:buAutoNum type="arabicPeriod"/>
            </a:pPr>
            <a:r>
              <a:rPr lang="en-US" sz="2000" b="0" strike="noStrike" spc="-1">
                <a:latin typeface="Arial"/>
              </a:rPr>
              <a:t>Trong trường hợp muốn chuyển sang định dạng dãy số khác, có thể nhấn nút mũi tên thả xuống cạnh nút </a:t>
            </a:r>
            <a:r>
              <a:rPr lang="en-US" sz="2000" b="1" strike="noStrike" spc="-1">
                <a:latin typeface="Arial"/>
              </a:rPr>
              <a:t>Numbering</a:t>
            </a:r>
            <a:r>
              <a:rPr lang="en-US" sz="2000" b="0" strike="noStrike" spc="-1">
                <a:latin typeface="Arial"/>
              </a:rPr>
              <a:t>.</a:t>
            </a:r>
          </a:p>
          <a:p>
            <a:pPr marL="457200" indent="-456840">
              <a:lnSpc>
                <a:spcPct val="100000"/>
              </a:lnSpc>
              <a:buClr>
                <a:srgbClr val="000000"/>
              </a:buClr>
              <a:buFont typeface="+mj-lt"/>
              <a:buAutoNum type="arabicPeriod"/>
            </a:pPr>
            <a:r>
              <a:rPr lang="en-US" sz="2000" b="0" strike="noStrike" spc="-1">
                <a:latin typeface="Arial"/>
              </a:rPr>
              <a:t>Chọn loại dãy số muốn sử dụng để áp dụng định dạng.</a:t>
            </a:r>
          </a:p>
          <a:p>
            <a:pPr>
              <a:lnSpc>
                <a:spcPct val="100000"/>
              </a:lnSpc>
            </a:pPr>
            <a:endParaRPr lang="en-US" sz="2000" b="0" strike="noStrike" spc="-1">
              <a:latin typeface="Arial"/>
            </a:endParaRPr>
          </a:p>
        </p:txBody>
      </p:sp>
      <p:sp>
        <p:nvSpPr>
          <p:cNvPr id="984"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85" name="TextShape 4"/>
          <p:cNvSpPr txBox="1"/>
          <p:nvPr/>
        </p:nvSpPr>
        <p:spPr>
          <a:xfrm>
            <a:off x="3884760" y="0"/>
            <a:ext cx="2971440" cy="456840"/>
          </a:xfrm>
          <a:prstGeom prst="rect">
            <a:avLst/>
          </a:prstGeom>
          <a:noFill/>
          <a:ln>
            <a:noFill/>
          </a:ln>
        </p:spPr>
        <p:txBody>
          <a:bodyPr>
            <a:noAutofit/>
          </a:bodyPr>
          <a:lstStyle/>
          <a:p>
            <a:pPr algn="r">
              <a:lnSpc>
                <a:spcPct val="100000"/>
              </a:lnSpc>
            </a:pPr>
            <a:fld id="{8F866AF2-5B69-43D7-84A4-AA5A0686FE60}"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86"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87"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88BBB27D-026B-476D-9307-BA56ABEE7D29}" type="slidenum">
              <a:rPr lang="en-US" sz="1200" b="0" strike="noStrike" spc="-1">
                <a:solidFill>
                  <a:srgbClr val="000000"/>
                </a:solidFill>
                <a:latin typeface="+mn-lt"/>
                <a:ea typeface="+mn-ea"/>
              </a:rPr>
              <a:t>51</a:t>
            </a:fld>
            <a:endParaRPr lang="en-US" sz="1200" b="0" strike="noStrike" spc="-1">
              <a:latin typeface="Times New Roman"/>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8" name="PlaceHolder 1"/>
          <p:cNvSpPr>
            <a:spLocks noGrp="1" noRot="1" noChangeAspect="1"/>
          </p:cNvSpPr>
          <p:nvPr>
            <p:ph type="sldImg"/>
          </p:nvPr>
        </p:nvSpPr>
        <p:spPr>
          <a:xfrm>
            <a:off x="1143000" y="685800"/>
            <a:ext cx="4571640" cy="3428640"/>
          </a:xfrm>
          <a:prstGeom prst="rect">
            <a:avLst/>
          </a:prstGeom>
        </p:spPr>
      </p:sp>
      <p:sp>
        <p:nvSpPr>
          <p:cNvPr id="989" name="PlaceHolder 2"/>
          <p:cNvSpPr>
            <a:spLocks noGrp="1"/>
          </p:cNvSpPr>
          <p:nvPr>
            <p:ph type="body"/>
          </p:nvPr>
        </p:nvSpPr>
        <p:spPr>
          <a:xfrm>
            <a:off x="685800" y="4343400"/>
            <a:ext cx="5486040" cy="4114440"/>
          </a:xfrm>
          <a:prstGeom prst="rect">
            <a:avLst/>
          </a:prstGeom>
        </p:spPr>
        <p:txBody>
          <a:bodyPr>
            <a:noAutofit/>
          </a:bodyPr>
          <a:lstStyle/>
          <a:p>
            <a:pPr marL="343080" indent="-342720">
              <a:lnSpc>
                <a:spcPct val="100000"/>
              </a:lnSpc>
              <a:spcBef>
                <a:spcPts val="300"/>
              </a:spcBef>
              <a:buClr>
                <a:srgbClr val="000000"/>
              </a:buClr>
              <a:buFont typeface="+mj-lt"/>
              <a:buAutoNum type="arabicPeriod"/>
            </a:pPr>
            <a:r>
              <a:rPr lang="en-US" sz="2800" b="0" strike="noStrike" spc="-1">
                <a:latin typeface="Arial"/>
              </a:rPr>
              <a:t>Chọn một hoặc nhiều đoạn văn bản muốn áp dụng định dạng</a:t>
            </a:r>
          </a:p>
          <a:p>
            <a:pPr marL="343080" indent="-342720">
              <a:lnSpc>
                <a:spcPct val="100000"/>
              </a:lnSpc>
              <a:spcBef>
                <a:spcPts val="300"/>
              </a:spcBef>
              <a:buClr>
                <a:srgbClr val="000000"/>
              </a:buClr>
              <a:buFont typeface="+mj-lt"/>
              <a:buAutoNum type="arabicPeriod"/>
            </a:pPr>
            <a:r>
              <a:rPr lang="en-US" sz="2800" b="0" strike="noStrike" spc="-1">
                <a:latin typeface="Arial"/>
              </a:rPr>
              <a:t>Trong thẻ </a:t>
            </a:r>
            <a:r>
              <a:rPr lang="en-US" sz="2800" b="1" strike="noStrike" spc="-1">
                <a:latin typeface="Arial"/>
              </a:rPr>
              <a:t>Home</a:t>
            </a:r>
            <a:r>
              <a:rPr lang="en-US" sz="2800" b="0" strike="noStrike" spc="-1">
                <a:latin typeface="Arial"/>
              </a:rPr>
              <a:t>, nhóm </a:t>
            </a:r>
            <a:r>
              <a:rPr lang="en-US" sz="2800" b="1" strike="noStrike" spc="-1">
                <a:latin typeface="Arial"/>
              </a:rPr>
              <a:t>Paragraph</a:t>
            </a:r>
            <a:r>
              <a:rPr lang="en-US" sz="2800" b="0" strike="noStrike" spc="-1">
                <a:latin typeface="Arial"/>
              </a:rPr>
              <a:t>, nhấn nút mũi tên thả xuống cạnh nút </a:t>
            </a:r>
            <a:r>
              <a:rPr lang="en-US" sz="2800" b="1" strike="noStrike" spc="-1">
                <a:latin typeface="Arial"/>
              </a:rPr>
              <a:t>Numbering</a:t>
            </a:r>
            <a:r>
              <a:rPr lang="en-US" sz="2800" b="0" strike="noStrike" spc="-1">
                <a:latin typeface="Arial"/>
              </a:rPr>
              <a:t>. </a:t>
            </a:r>
          </a:p>
          <a:p>
            <a:pPr marL="343080" indent="-342720">
              <a:lnSpc>
                <a:spcPct val="100000"/>
              </a:lnSpc>
              <a:spcBef>
                <a:spcPts val="300"/>
              </a:spcBef>
              <a:buClr>
                <a:srgbClr val="000000"/>
              </a:buClr>
              <a:buFont typeface="+mj-lt"/>
              <a:buAutoNum type="arabicPeriod"/>
            </a:pPr>
            <a:r>
              <a:rPr lang="en-US" sz="2800" b="0" strike="noStrike" spc="-1">
                <a:latin typeface="Arial"/>
              </a:rPr>
              <a:t>Nhấn nút </a:t>
            </a:r>
            <a:r>
              <a:rPr lang="en-US" sz="2800" b="1" strike="noStrike" spc="-1">
                <a:latin typeface="Arial"/>
              </a:rPr>
              <a:t>Define New Number Format</a:t>
            </a:r>
            <a:r>
              <a:rPr lang="en-US" sz="2800" b="0" strike="noStrike" spc="-1">
                <a:latin typeface="Arial"/>
              </a:rPr>
              <a:t>. </a:t>
            </a:r>
          </a:p>
          <a:p>
            <a:pPr marL="343080" indent="-342720">
              <a:lnSpc>
                <a:spcPct val="100000"/>
              </a:lnSpc>
              <a:spcBef>
                <a:spcPts val="300"/>
              </a:spcBef>
              <a:buClr>
                <a:srgbClr val="000000"/>
              </a:buClr>
              <a:buFont typeface="+mj-lt"/>
              <a:buAutoNum type="arabicPeriod"/>
            </a:pPr>
            <a:r>
              <a:rPr lang="en-US" sz="2800" b="0" strike="noStrike" spc="-1">
                <a:latin typeface="Arial"/>
              </a:rPr>
              <a:t>Trong cửa sổ </a:t>
            </a:r>
            <a:r>
              <a:rPr lang="en-US" sz="2800" b="1" strike="noStrike" spc="-1">
                <a:latin typeface="Arial"/>
              </a:rPr>
              <a:t>Define New Number Format</a:t>
            </a:r>
            <a:r>
              <a:rPr lang="en-US" sz="2800" b="0" strike="noStrike" spc="-1">
                <a:latin typeface="Arial"/>
              </a:rPr>
              <a:t>:</a:t>
            </a:r>
          </a:p>
          <a:p>
            <a:pPr marL="800280" lvl="1" indent="-342720">
              <a:lnSpc>
                <a:spcPct val="100000"/>
              </a:lnSpc>
              <a:spcBef>
                <a:spcPts val="300"/>
              </a:spcBef>
              <a:buClr>
                <a:srgbClr val="000000"/>
              </a:buClr>
              <a:buFont typeface="Arial"/>
              <a:buChar char="•"/>
            </a:pPr>
            <a:r>
              <a:rPr lang="en-US" sz="2400" b="0" strike="noStrike" spc="-1">
                <a:latin typeface="Arial"/>
              </a:rPr>
              <a:t>Nhấn danh sách </a:t>
            </a:r>
            <a:r>
              <a:rPr lang="en-US" sz="2400" b="1" strike="noStrike" spc="-1">
                <a:latin typeface="Arial"/>
              </a:rPr>
              <a:t>Number style</a:t>
            </a:r>
            <a:r>
              <a:rPr lang="en-US" sz="2400" b="0" strike="noStrike" spc="-1">
                <a:latin typeface="Arial"/>
              </a:rPr>
              <a:t> để chọn dạng số.</a:t>
            </a:r>
          </a:p>
          <a:p>
            <a:pPr marL="800280" lvl="1" indent="-342720">
              <a:lnSpc>
                <a:spcPct val="100000"/>
              </a:lnSpc>
              <a:spcBef>
                <a:spcPts val="300"/>
              </a:spcBef>
              <a:buClr>
                <a:srgbClr val="000000"/>
              </a:buClr>
              <a:buFont typeface="Arial"/>
              <a:buChar char="•"/>
            </a:pPr>
            <a:r>
              <a:rPr lang="en-US" sz="2400" b="0" strike="noStrike" spc="-1">
                <a:latin typeface="Arial"/>
              </a:rPr>
              <a:t>Nhấn nút </a:t>
            </a:r>
            <a:r>
              <a:rPr lang="en-US" sz="2400" b="1" strike="noStrike" spc="-1">
                <a:latin typeface="Arial"/>
              </a:rPr>
              <a:t>Font</a:t>
            </a:r>
            <a:r>
              <a:rPr lang="en-US" sz="2400" b="0" strike="noStrike" spc="-1">
                <a:latin typeface="Arial"/>
              </a:rPr>
              <a:t> để thiết lập phông chữ.</a:t>
            </a:r>
          </a:p>
          <a:p>
            <a:pPr marL="800280" lvl="1" indent="-342720">
              <a:lnSpc>
                <a:spcPct val="100000"/>
              </a:lnSpc>
              <a:spcBef>
                <a:spcPts val="300"/>
              </a:spcBef>
              <a:buClr>
                <a:srgbClr val="000000"/>
              </a:buClr>
              <a:buFont typeface="Arial"/>
              <a:buChar char="•"/>
            </a:pPr>
            <a:r>
              <a:rPr lang="en-US" sz="2400" b="0" strike="noStrike" spc="-1">
                <a:latin typeface="Arial"/>
              </a:rPr>
              <a:t>Nhập thông tin trong </a:t>
            </a:r>
            <a:r>
              <a:rPr lang="en-US" sz="2400" b="1" strike="noStrike" spc="-1">
                <a:latin typeface="Arial"/>
              </a:rPr>
              <a:t>Number format</a:t>
            </a:r>
            <a:r>
              <a:rPr lang="en-US" sz="2400" b="0" strike="noStrike" spc="-1">
                <a:latin typeface="Arial"/>
              </a:rPr>
              <a:t> để tùy biến dạng dãy số.</a:t>
            </a:r>
          </a:p>
          <a:p>
            <a:pPr marL="800280" lvl="1" indent="-342720">
              <a:lnSpc>
                <a:spcPct val="100000"/>
              </a:lnSpc>
              <a:spcBef>
                <a:spcPts val="300"/>
              </a:spcBef>
              <a:buClr>
                <a:srgbClr val="000000"/>
              </a:buClr>
              <a:buFont typeface="Arial"/>
              <a:buChar char="•"/>
            </a:pPr>
            <a:r>
              <a:rPr lang="en-US" sz="2400" b="0" strike="noStrike" spc="-1">
                <a:latin typeface="Arial"/>
              </a:rPr>
              <a:t>Nhấn nút </a:t>
            </a:r>
            <a:r>
              <a:rPr lang="en-US" sz="2400" b="1" strike="noStrike" spc="-1">
                <a:latin typeface="Arial"/>
              </a:rPr>
              <a:t>Alignment</a:t>
            </a:r>
            <a:r>
              <a:rPr lang="en-US" sz="2400" b="0" strike="noStrike" spc="-1">
                <a:latin typeface="Arial"/>
              </a:rPr>
              <a:t> để thiết lập vị trí căn cho dãy số.</a:t>
            </a:r>
          </a:p>
          <a:p>
            <a:pPr marL="514440" indent="-514080">
              <a:lnSpc>
                <a:spcPct val="100000"/>
              </a:lnSpc>
              <a:spcBef>
                <a:spcPts val="300"/>
              </a:spcBef>
              <a:buClr>
                <a:srgbClr val="000000"/>
              </a:buClr>
              <a:buFont typeface="+mj-lt"/>
              <a:buAutoNum type="arabicPeriod" startAt="5"/>
            </a:pPr>
            <a:r>
              <a:rPr lang="en-US" sz="2800" b="0" strike="noStrike" spc="-1">
                <a:latin typeface="Arial"/>
              </a:rPr>
              <a:t>Nhấn nút </a:t>
            </a:r>
            <a:r>
              <a:rPr lang="en-US" sz="2800" b="1" strike="noStrike" spc="-1">
                <a:latin typeface="Arial"/>
              </a:rPr>
              <a:t>Ok</a:t>
            </a:r>
            <a:r>
              <a:rPr lang="en-US" sz="2800" b="0" strike="noStrike" spc="-1">
                <a:latin typeface="Arial"/>
              </a:rPr>
              <a:t> để xác nhận và áp luôn định dạng mới.</a:t>
            </a:r>
          </a:p>
          <a:p>
            <a:pPr>
              <a:lnSpc>
                <a:spcPct val="100000"/>
              </a:lnSpc>
            </a:pPr>
            <a:endParaRPr lang="en-US" sz="2800" b="0" strike="noStrike" spc="-1">
              <a:latin typeface="Arial"/>
            </a:endParaRPr>
          </a:p>
        </p:txBody>
      </p:sp>
      <p:sp>
        <p:nvSpPr>
          <p:cNvPr id="990"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91" name="TextShape 4"/>
          <p:cNvSpPr txBox="1"/>
          <p:nvPr/>
        </p:nvSpPr>
        <p:spPr>
          <a:xfrm>
            <a:off x="3884760" y="0"/>
            <a:ext cx="2971440" cy="456840"/>
          </a:xfrm>
          <a:prstGeom prst="rect">
            <a:avLst/>
          </a:prstGeom>
          <a:noFill/>
          <a:ln>
            <a:noFill/>
          </a:ln>
        </p:spPr>
        <p:txBody>
          <a:bodyPr>
            <a:noAutofit/>
          </a:bodyPr>
          <a:lstStyle/>
          <a:p>
            <a:pPr algn="r">
              <a:lnSpc>
                <a:spcPct val="100000"/>
              </a:lnSpc>
            </a:pPr>
            <a:fld id="{C909D5CD-9993-4810-BDC7-97803394DF5B}"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92"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93"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A30347A9-CDF5-4430-A349-E4D3A2AF227F}" type="slidenum">
              <a:rPr lang="en-US" sz="1200" b="0" strike="noStrike" spc="-1">
                <a:solidFill>
                  <a:srgbClr val="000000"/>
                </a:solidFill>
                <a:latin typeface="+mn-lt"/>
                <a:ea typeface="+mn-ea"/>
              </a:rPr>
              <a:t>52</a:t>
            </a:fld>
            <a:endParaRPr lang="en-US" sz="1200" b="0" strike="noStrike" spc="-1">
              <a:latin typeface="Times New Roman"/>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4" name="PlaceHolder 1"/>
          <p:cNvSpPr>
            <a:spLocks noGrp="1" noRot="1" noChangeAspect="1"/>
          </p:cNvSpPr>
          <p:nvPr>
            <p:ph type="sldImg"/>
          </p:nvPr>
        </p:nvSpPr>
        <p:spPr>
          <a:xfrm>
            <a:off x="1143000" y="685800"/>
            <a:ext cx="4571640" cy="3428640"/>
          </a:xfrm>
          <a:prstGeom prst="rect">
            <a:avLst/>
          </a:prstGeom>
        </p:spPr>
      </p:sp>
      <p:sp>
        <p:nvSpPr>
          <p:cNvPr id="995" name="PlaceHolder 2"/>
          <p:cNvSpPr>
            <a:spLocks noGrp="1"/>
          </p:cNvSpPr>
          <p:nvPr>
            <p:ph type="body"/>
          </p:nvPr>
        </p:nvSpPr>
        <p:spPr>
          <a:xfrm>
            <a:off x="685800" y="4343400"/>
            <a:ext cx="5486040" cy="4114440"/>
          </a:xfrm>
          <a:prstGeom prst="rect">
            <a:avLst/>
          </a:prstGeom>
        </p:spPr>
        <p:txBody>
          <a:bodyPr>
            <a:noAutofit/>
          </a:bodyPr>
          <a:lstStyle/>
          <a:p>
            <a:pPr marL="347760" indent="-347400">
              <a:lnSpc>
                <a:spcPct val="100000"/>
              </a:lnSpc>
              <a:buClr>
                <a:srgbClr val="000000"/>
              </a:buClr>
              <a:buFont typeface="+mj-lt"/>
              <a:buAutoNum type="arabicPeriod"/>
            </a:pPr>
            <a:r>
              <a:rPr lang="en-US" sz="2000" b="0" strike="noStrike" spc="-1">
                <a:latin typeface="Arial"/>
              </a:rPr>
              <a:t>Chọn đoạn văn bản muốn tạo đường viền.</a:t>
            </a:r>
          </a:p>
          <a:p>
            <a:pPr marL="347760" indent="-347400">
              <a:lnSpc>
                <a:spcPct val="100000"/>
              </a:lnSpc>
              <a:buClr>
                <a:srgbClr val="000000"/>
              </a:buClr>
              <a:buFont typeface="+mj-lt"/>
              <a:buAutoNum type="arabicPeriod"/>
            </a:pPr>
            <a:r>
              <a:rPr lang="en-US" sz="2000" b="0" strike="noStrike" spc="-1">
                <a:latin typeface="Arial"/>
              </a:rPr>
              <a:t>Chọn thẻ </a:t>
            </a:r>
            <a:r>
              <a:rPr lang="en-US" sz="2000" b="1" strike="noStrike" spc="-1">
                <a:latin typeface="Arial"/>
              </a:rPr>
              <a:t>Home</a:t>
            </a:r>
            <a:r>
              <a:rPr lang="en-US" sz="2000" b="0" strike="noStrike" spc="-1">
                <a:latin typeface="Arial"/>
              </a:rPr>
              <a:t>, trong nhóm </a:t>
            </a:r>
            <a:r>
              <a:rPr lang="en-US" sz="2000" b="1" strike="noStrike" spc="-1">
                <a:latin typeface="Arial"/>
              </a:rPr>
              <a:t>Paragraph</a:t>
            </a:r>
            <a:r>
              <a:rPr lang="en-US" sz="2000" b="0" strike="noStrike" spc="-1">
                <a:latin typeface="Arial"/>
              </a:rPr>
              <a:t>, nhấn mũi tên chỉ xuống của nút </a:t>
            </a:r>
            <a:r>
              <a:rPr lang="en-US" sz="2000" b="1" strike="noStrike" spc="-1">
                <a:latin typeface="Arial"/>
              </a:rPr>
              <a:t>Borders and Shading</a:t>
            </a:r>
            <a:r>
              <a:rPr lang="en-US" sz="2000" b="0" strike="noStrike" spc="-1">
                <a:latin typeface="Arial"/>
              </a:rPr>
              <a:t>.</a:t>
            </a:r>
          </a:p>
          <a:p>
            <a:pPr marL="347760" indent="-347400">
              <a:lnSpc>
                <a:spcPct val="100000"/>
              </a:lnSpc>
              <a:buClr>
                <a:srgbClr val="000000"/>
              </a:buClr>
              <a:buFont typeface="+mj-lt"/>
              <a:buAutoNum type="arabicPeriod"/>
            </a:pPr>
            <a:r>
              <a:rPr lang="en-US" sz="2000" b="0" strike="noStrike" spc="-1">
                <a:latin typeface="Arial"/>
              </a:rPr>
              <a:t>Chọn loại đường viền muốn sử dụng.</a:t>
            </a:r>
          </a:p>
          <a:p>
            <a:pPr marL="347760" indent="-347400">
              <a:lnSpc>
                <a:spcPct val="100000"/>
              </a:lnSpc>
              <a:buClr>
                <a:srgbClr val="000000"/>
              </a:buClr>
              <a:buFont typeface="+mj-lt"/>
              <a:buAutoNum type="arabicPeriod"/>
            </a:pPr>
            <a:r>
              <a:rPr lang="en-US" sz="2000" b="0" strike="noStrike" spc="-1">
                <a:latin typeface="Arial"/>
              </a:rPr>
              <a:t>Hoặc chọn tính năng </a:t>
            </a:r>
            <a:r>
              <a:rPr lang="en-US" sz="2000" b="1" strike="noStrike" spc="-1">
                <a:latin typeface="Arial"/>
              </a:rPr>
              <a:t>Borders and Shading</a:t>
            </a:r>
            <a:r>
              <a:rPr lang="en-US" sz="2000" b="0" strike="noStrike" spc="-1">
                <a:latin typeface="Arial"/>
              </a:rPr>
              <a:t> nằm cuối danh sách để thực hiện thao tác trong cửa sổ </a:t>
            </a:r>
            <a:r>
              <a:rPr lang="en-US" sz="2000" b="1" strike="noStrike" spc="-1">
                <a:latin typeface="Arial"/>
              </a:rPr>
              <a:t>Borders and Shading</a:t>
            </a:r>
            <a:r>
              <a:rPr lang="en-US" sz="2000" b="0" strike="noStrike" spc="-1">
                <a:latin typeface="Arial"/>
              </a:rPr>
              <a:t>.</a:t>
            </a:r>
          </a:p>
          <a:p>
            <a:pPr>
              <a:lnSpc>
                <a:spcPct val="100000"/>
              </a:lnSpc>
            </a:pPr>
            <a:endParaRPr lang="en-US" sz="2000" b="0" strike="noStrike" spc="-1">
              <a:latin typeface="Arial"/>
            </a:endParaRPr>
          </a:p>
        </p:txBody>
      </p:sp>
      <p:sp>
        <p:nvSpPr>
          <p:cNvPr id="996"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997" name="TextShape 4"/>
          <p:cNvSpPr txBox="1"/>
          <p:nvPr/>
        </p:nvSpPr>
        <p:spPr>
          <a:xfrm>
            <a:off x="3884760" y="0"/>
            <a:ext cx="2971440" cy="456840"/>
          </a:xfrm>
          <a:prstGeom prst="rect">
            <a:avLst/>
          </a:prstGeom>
          <a:noFill/>
          <a:ln>
            <a:noFill/>
          </a:ln>
        </p:spPr>
        <p:txBody>
          <a:bodyPr>
            <a:noAutofit/>
          </a:bodyPr>
          <a:lstStyle/>
          <a:p>
            <a:pPr algn="r">
              <a:lnSpc>
                <a:spcPct val="100000"/>
              </a:lnSpc>
            </a:pPr>
            <a:fld id="{C0CF8B53-6C49-47F4-AFA7-16D7D0BCB8F3}"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998"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999"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A5DBC04C-6751-417B-8D52-244542E1D596}" type="slidenum">
              <a:rPr lang="en-US" sz="1200" b="0" strike="noStrike" spc="-1">
                <a:solidFill>
                  <a:srgbClr val="000000"/>
                </a:solidFill>
                <a:latin typeface="+mn-lt"/>
                <a:ea typeface="+mn-ea"/>
              </a:rPr>
              <a:t>59</a:t>
            </a:fld>
            <a:endParaRPr lang="en-US" sz="1200" b="0" strike="noStrike" spc="-1">
              <a:latin typeface="Times New Roman"/>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0" name="PlaceHolder 1"/>
          <p:cNvSpPr>
            <a:spLocks noGrp="1" noRot="1" noChangeAspect="1"/>
          </p:cNvSpPr>
          <p:nvPr>
            <p:ph type="sldImg"/>
          </p:nvPr>
        </p:nvSpPr>
        <p:spPr>
          <a:xfrm>
            <a:off x="1143000" y="685800"/>
            <a:ext cx="4571640" cy="3428640"/>
          </a:xfrm>
          <a:prstGeom prst="rect">
            <a:avLst/>
          </a:prstGeom>
        </p:spPr>
      </p:sp>
      <p:sp>
        <p:nvSpPr>
          <p:cNvPr id="1001" name="PlaceHolder 2"/>
          <p:cNvSpPr>
            <a:spLocks noGrp="1"/>
          </p:cNvSpPr>
          <p:nvPr>
            <p:ph type="body"/>
          </p:nvPr>
        </p:nvSpPr>
        <p:spPr>
          <a:xfrm>
            <a:off x="685800" y="4343400"/>
            <a:ext cx="5486040" cy="4114440"/>
          </a:xfrm>
          <a:prstGeom prst="rect">
            <a:avLst/>
          </a:prstGeom>
        </p:spPr>
        <p:txBody>
          <a:bodyPr>
            <a:noAutofit/>
          </a:bodyPr>
          <a:lstStyle/>
          <a:p>
            <a:pPr marL="514440" indent="-514080">
              <a:lnSpc>
                <a:spcPct val="100000"/>
              </a:lnSpc>
              <a:buClr>
                <a:srgbClr val="000000"/>
              </a:buClr>
              <a:buFont typeface="+mj-lt"/>
              <a:buAutoNum type="arabicPeriod"/>
            </a:pPr>
            <a:r>
              <a:rPr lang="en-US" sz="2000" b="0" strike="noStrike" spc="-1">
                <a:latin typeface="Arial"/>
              </a:rPr>
              <a:t>Chọn đoạn văn bản muốn tô màu.</a:t>
            </a:r>
          </a:p>
          <a:p>
            <a:pPr marL="514440" indent="-514080">
              <a:lnSpc>
                <a:spcPct val="100000"/>
              </a:lnSpc>
              <a:buClr>
                <a:srgbClr val="000000"/>
              </a:buClr>
              <a:buFont typeface="+mj-lt"/>
              <a:buAutoNum type="arabicPeriod"/>
            </a:pPr>
            <a:r>
              <a:rPr lang="en-US" sz="2000" b="0" strike="noStrike" spc="-1">
                <a:latin typeface="Arial"/>
              </a:rPr>
              <a:t>Chọn thẻ </a:t>
            </a:r>
            <a:r>
              <a:rPr lang="en-US" sz="2000" b="1" strike="noStrike" spc="-1">
                <a:latin typeface="Arial"/>
              </a:rPr>
              <a:t>Home</a:t>
            </a:r>
            <a:r>
              <a:rPr lang="en-US" sz="2000" b="0" strike="noStrike" spc="-1">
                <a:latin typeface="Arial"/>
              </a:rPr>
              <a:t>, trong nhóm </a:t>
            </a:r>
            <a:r>
              <a:rPr lang="en-US" sz="2000" b="1" strike="noStrike" spc="-1">
                <a:latin typeface="Arial"/>
              </a:rPr>
              <a:t>Paragraph</a:t>
            </a:r>
            <a:r>
              <a:rPr lang="en-US" sz="2000" b="0" strike="noStrike" spc="-1">
                <a:latin typeface="Arial"/>
              </a:rPr>
              <a:t>, nhấn mũi tên chỉ xuống của nút </a:t>
            </a:r>
            <a:r>
              <a:rPr lang="en-US" sz="2000" b="1" strike="noStrike" spc="-1">
                <a:latin typeface="Arial"/>
              </a:rPr>
              <a:t>Shading</a:t>
            </a:r>
            <a:r>
              <a:rPr lang="en-US" sz="2000" b="0" strike="noStrike" spc="-1">
                <a:latin typeface="Arial"/>
              </a:rPr>
              <a:t>.</a:t>
            </a:r>
          </a:p>
          <a:p>
            <a:pPr marL="514440" indent="-514080">
              <a:lnSpc>
                <a:spcPct val="100000"/>
              </a:lnSpc>
              <a:buClr>
                <a:srgbClr val="000000"/>
              </a:buClr>
              <a:buFont typeface="+mj-lt"/>
              <a:buAutoNum type="arabicPeriod"/>
            </a:pPr>
            <a:r>
              <a:rPr lang="en-US" sz="2000" b="0" strike="noStrike" spc="-1">
                <a:latin typeface="Arial"/>
              </a:rPr>
              <a:t>Chọn màu muốn sử dụng. Hoặc chọn tính năng </a:t>
            </a:r>
            <a:r>
              <a:rPr lang="en-US" sz="2000" b="1" strike="noStrike" spc="-1">
                <a:latin typeface="Arial"/>
              </a:rPr>
              <a:t>Borders and Shading</a:t>
            </a:r>
            <a:r>
              <a:rPr lang="en-US" sz="2000" b="0" strike="noStrike" spc="-1">
                <a:latin typeface="Arial"/>
              </a:rPr>
              <a:t> nằm cuối danh sách để thực hiện thao tác trong cửa sổ </a:t>
            </a:r>
            <a:r>
              <a:rPr lang="en-US" sz="2000" b="1" strike="noStrike" spc="-1">
                <a:latin typeface="Arial"/>
              </a:rPr>
              <a:t>Borders and Shading</a:t>
            </a:r>
            <a:r>
              <a:rPr lang="en-US" sz="2000" b="0" strike="noStrike" spc="-1">
                <a:latin typeface="Arial"/>
              </a:rPr>
              <a:t>.</a:t>
            </a:r>
          </a:p>
        </p:txBody>
      </p:sp>
      <p:sp>
        <p:nvSpPr>
          <p:cNvPr id="1002"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1003" name="TextShape 4"/>
          <p:cNvSpPr txBox="1"/>
          <p:nvPr/>
        </p:nvSpPr>
        <p:spPr>
          <a:xfrm>
            <a:off x="3884760" y="0"/>
            <a:ext cx="2971440" cy="456840"/>
          </a:xfrm>
          <a:prstGeom prst="rect">
            <a:avLst/>
          </a:prstGeom>
          <a:noFill/>
          <a:ln>
            <a:noFill/>
          </a:ln>
        </p:spPr>
        <p:txBody>
          <a:bodyPr>
            <a:noAutofit/>
          </a:bodyPr>
          <a:lstStyle/>
          <a:p>
            <a:pPr algn="r">
              <a:lnSpc>
                <a:spcPct val="100000"/>
              </a:lnSpc>
            </a:pPr>
            <a:fld id="{8298C555-66F0-4E46-B327-8C897F89E581}"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1004"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1005"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D8BDE874-C52B-4B93-A8C9-663F9F706C91}" type="slidenum">
              <a:rPr lang="en-US" sz="1200" b="0" strike="noStrike" spc="-1">
                <a:solidFill>
                  <a:srgbClr val="000000"/>
                </a:solidFill>
                <a:latin typeface="+mn-lt"/>
                <a:ea typeface="+mn-ea"/>
              </a:rPr>
              <a:t>60</a:t>
            </a:fld>
            <a:endParaRPr lang="en-US" sz="1200" b="0" strike="noStrike" spc="-1">
              <a:latin typeface="Times New Roman"/>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6" name="PlaceHolder 1"/>
          <p:cNvSpPr>
            <a:spLocks noGrp="1" noRot="1" noChangeAspect="1"/>
          </p:cNvSpPr>
          <p:nvPr>
            <p:ph type="sldImg"/>
          </p:nvPr>
        </p:nvSpPr>
        <p:spPr>
          <a:xfrm>
            <a:off x="1143000" y="685800"/>
            <a:ext cx="4571640" cy="3428640"/>
          </a:xfrm>
          <a:prstGeom prst="rect">
            <a:avLst/>
          </a:prstGeom>
        </p:spPr>
      </p:sp>
      <p:sp>
        <p:nvSpPr>
          <p:cNvPr id="1007" name="PlaceHolder 2"/>
          <p:cNvSpPr>
            <a:spLocks noGrp="1"/>
          </p:cNvSpPr>
          <p:nvPr>
            <p:ph type="body"/>
          </p:nvPr>
        </p:nvSpPr>
        <p:spPr>
          <a:xfrm>
            <a:off x="685800" y="4343400"/>
            <a:ext cx="5486040" cy="4114440"/>
          </a:xfrm>
          <a:prstGeom prst="rect">
            <a:avLst/>
          </a:prstGeom>
        </p:spPr>
        <p:txBody>
          <a:bodyPr>
            <a:noAutofit/>
          </a:bodyPr>
          <a:lstStyle/>
          <a:p>
            <a:pPr marL="347760" indent="-347400">
              <a:lnSpc>
                <a:spcPct val="100000"/>
              </a:lnSpc>
              <a:spcBef>
                <a:spcPts val="300"/>
              </a:spcBef>
              <a:buClr>
                <a:srgbClr val="000000"/>
              </a:buClr>
              <a:buFont typeface="+mj-lt"/>
              <a:buAutoNum type="arabicPeriod"/>
            </a:pPr>
            <a:r>
              <a:rPr lang="en-US" sz="1200" b="0" strike="noStrike" spc="-1">
                <a:latin typeface="Arial"/>
              </a:rPr>
              <a:t>Trong thẻ </a:t>
            </a:r>
            <a:r>
              <a:rPr lang="en-US" sz="1200" b="1" strike="noStrike" spc="-1">
                <a:latin typeface="Arial"/>
              </a:rPr>
              <a:t>Home</a:t>
            </a:r>
            <a:r>
              <a:rPr lang="en-US" sz="1200" b="0" strike="noStrike" spc="-1">
                <a:latin typeface="Arial"/>
              </a:rPr>
              <a:t>, nhóm </a:t>
            </a:r>
            <a:r>
              <a:rPr lang="en-US" sz="1200" b="1" strike="noStrike" spc="-1">
                <a:latin typeface="Arial"/>
              </a:rPr>
              <a:t>Styles</a:t>
            </a:r>
            <a:r>
              <a:rPr lang="en-US" sz="1200" b="0" strike="noStrike" spc="-1">
                <a:latin typeface="Arial"/>
              </a:rPr>
              <a:t>, nhấn nút mở hộp thoại để mở bảng </a:t>
            </a:r>
            <a:r>
              <a:rPr lang="en-US" sz="1200" b="1" strike="noStrike" spc="-1">
                <a:latin typeface="Arial"/>
              </a:rPr>
              <a:t>Styles</a:t>
            </a:r>
            <a:r>
              <a:rPr lang="en-US" sz="1200" b="0" strike="noStrike" spc="-1">
                <a:latin typeface="Arial"/>
              </a:rPr>
              <a:t>.</a:t>
            </a:r>
          </a:p>
          <a:p>
            <a:pPr marL="347760" indent="-347400">
              <a:lnSpc>
                <a:spcPct val="100000"/>
              </a:lnSpc>
              <a:spcBef>
                <a:spcPts val="300"/>
              </a:spcBef>
              <a:buClr>
                <a:srgbClr val="000000"/>
              </a:buClr>
              <a:buFont typeface="+mj-lt"/>
              <a:buAutoNum type="arabicPeriod"/>
            </a:pPr>
            <a:r>
              <a:rPr lang="en-US" sz="1200" b="0" strike="noStrike" spc="-1">
                <a:latin typeface="Arial"/>
              </a:rPr>
              <a:t>Trong bảng </a:t>
            </a:r>
            <a:r>
              <a:rPr lang="en-US" sz="1200" b="1" strike="noStrike" spc="-1">
                <a:latin typeface="Arial"/>
              </a:rPr>
              <a:t>Styles</a:t>
            </a:r>
            <a:r>
              <a:rPr lang="en-US" sz="1200" b="0" strike="noStrike" spc="-1">
                <a:latin typeface="Arial"/>
              </a:rPr>
              <a:t>, nhấn nút </a:t>
            </a:r>
            <a:r>
              <a:rPr lang="en-US" sz="1200" b="1" strike="noStrike" spc="-1">
                <a:latin typeface="Arial"/>
              </a:rPr>
              <a:t>Style Inspector</a:t>
            </a:r>
            <a:r>
              <a:rPr lang="en-US" sz="1200" b="0" strike="noStrike" spc="-1">
                <a:latin typeface="Arial"/>
              </a:rPr>
              <a:t> để mở hộp thoại </a:t>
            </a:r>
            <a:r>
              <a:rPr lang="en-US" sz="1200" b="1" strike="noStrike" spc="-1">
                <a:latin typeface="Arial"/>
              </a:rPr>
              <a:t>Style Inspector</a:t>
            </a:r>
            <a:r>
              <a:rPr lang="en-US" sz="1200" b="0" strike="noStrike" spc="-1">
                <a:latin typeface="Arial"/>
              </a:rPr>
              <a:t>.</a:t>
            </a:r>
          </a:p>
          <a:p>
            <a:pPr marL="347760" indent="-347400">
              <a:lnSpc>
                <a:spcPct val="100000"/>
              </a:lnSpc>
              <a:spcBef>
                <a:spcPts val="300"/>
              </a:spcBef>
              <a:buClr>
                <a:srgbClr val="000000"/>
              </a:buClr>
              <a:buFont typeface="+mj-lt"/>
              <a:buAutoNum type="arabicPeriod"/>
            </a:pPr>
            <a:r>
              <a:rPr lang="en-US" sz="1200" b="0" strike="noStrike" spc="-1">
                <a:latin typeface="Arial"/>
              </a:rPr>
              <a:t>Trong hộp thoại </a:t>
            </a:r>
            <a:r>
              <a:rPr lang="en-US" sz="1200" b="1" strike="noStrike" spc="-1">
                <a:latin typeface="Arial"/>
              </a:rPr>
              <a:t>Style Inspector</a:t>
            </a:r>
            <a:r>
              <a:rPr lang="en-US" sz="1200" b="0" strike="noStrike" spc="-1">
                <a:latin typeface="Arial"/>
              </a:rPr>
              <a:t>, nhấn nút </a:t>
            </a:r>
            <a:r>
              <a:rPr lang="en-US" sz="1200" b="1" strike="noStrike" spc="-1">
                <a:latin typeface="Arial"/>
              </a:rPr>
              <a:t>Reveal Formatting</a:t>
            </a:r>
            <a:r>
              <a:rPr lang="en-US" sz="1200" b="0" strike="noStrike" spc="-1">
                <a:latin typeface="Arial"/>
              </a:rPr>
              <a:t> để mở bảng </a:t>
            </a:r>
            <a:r>
              <a:rPr lang="en-US" sz="1200" b="1" strike="noStrike" spc="-1">
                <a:latin typeface="Arial"/>
              </a:rPr>
              <a:t>Reveal Formatting</a:t>
            </a:r>
            <a:r>
              <a:rPr lang="en-US" sz="1200" b="0" strike="noStrike" spc="-1">
                <a:latin typeface="Arial"/>
              </a:rPr>
              <a:t>. Ở chế độ thông thường, bảng </a:t>
            </a:r>
            <a:r>
              <a:rPr lang="en-US" sz="1200" b="1" strike="noStrike" spc="-1">
                <a:latin typeface="Arial"/>
              </a:rPr>
              <a:t>Reveal Formatting</a:t>
            </a:r>
            <a:r>
              <a:rPr lang="en-US" sz="1200" b="0" strike="noStrike" spc="-1">
                <a:latin typeface="Arial"/>
              </a:rPr>
              <a:t> nằm tại cạnh phải chương trình.</a:t>
            </a:r>
          </a:p>
          <a:p>
            <a:pPr marL="347760" indent="-347400">
              <a:lnSpc>
                <a:spcPct val="100000"/>
              </a:lnSpc>
              <a:spcBef>
                <a:spcPts val="300"/>
              </a:spcBef>
              <a:buClr>
                <a:srgbClr val="000000"/>
              </a:buClr>
              <a:buFont typeface="+mj-lt"/>
              <a:buAutoNum type="arabicPeriod"/>
            </a:pPr>
            <a:r>
              <a:rPr lang="en-US" sz="1200" b="0" strike="noStrike" spc="-1">
                <a:latin typeface="Arial"/>
              </a:rPr>
              <a:t>Nhấn vào các vị trí muốn nhận diện định dạng.</a:t>
            </a:r>
          </a:p>
          <a:p>
            <a:pPr marL="347760" indent="-347400">
              <a:lnSpc>
                <a:spcPct val="100000"/>
              </a:lnSpc>
              <a:spcBef>
                <a:spcPts val="300"/>
              </a:spcBef>
              <a:buClr>
                <a:srgbClr val="000000"/>
              </a:buClr>
              <a:buFont typeface="+mj-lt"/>
              <a:buAutoNum type="arabicPeriod"/>
            </a:pPr>
            <a:r>
              <a:rPr lang="en-US" sz="1200" b="0" strike="noStrike" spc="-1">
                <a:latin typeface="Arial"/>
              </a:rPr>
              <a:t>Đóng bảng </a:t>
            </a:r>
            <a:r>
              <a:rPr lang="en-US" sz="1200" b="1" strike="noStrike" spc="-1">
                <a:latin typeface="Arial"/>
              </a:rPr>
              <a:t>Reveal Formatting</a:t>
            </a:r>
            <a:r>
              <a:rPr lang="en-US" sz="1200" b="0" strike="noStrike" spc="-1">
                <a:latin typeface="Arial"/>
              </a:rPr>
              <a:t> khi không cần dùng tiếp.</a:t>
            </a:r>
          </a:p>
        </p:txBody>
      </p:sp>
      <p:sp>
        <p:nvSpPr>
          <p:cNvPr id="1008"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1009" name="TextShape 4"/>
          <p:cNvSpPr txBox="1"/>
          <p:nvPr/>
        </p:nvSpPr>
        <p:spPr>
          <a:xfrm>
            <a:off x="3884760" y="0"/>
            <a:ext cx="2971440" cy="456840"/>
          </a:xfrm>
          <a:prstGeom prst="rect">
            <a:avLst/>
          </a:prstGeom>
          <a:noFill/>
          <a:ln>
            <a:noFill/>
          </a:ln>
        </p:spPr>
        <p:txBody>
          <a:bodyPr>
            <a:noAutofit/>
          </a:bodyPr>
          <a:lstStyle/>
          <a:p>
            <a:pPr algn="r">
              <a:lnSpc>
                <a:spcPct val="100000"/>
              </a:lnSpc>
            </a:pPr>
            <a:fld id="{EB91C56A-3297-43BD-9C07-954350DB38BD}"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1010"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1011"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094E1A54-0668-48D0-A9B7-ACE8C2DA030C}" type="slidenum">
              <a:rPr lang="en-US" sz="1200" b="0" strike="noStrike" spc="-1">
                <a:solidFill>
                  <a:srgbClr val="000000"/>
                </a:solidFill>
                <a:latin typeface="+mn-lt"/>
                <a:ea typeface="+mn-ea"/>
              </a:rPr>
              <a:t>65</a:t>
            </a:fld>
            <a:endParaRPr lang="en-US" sz="1200" b="0" strike="noStrike" spc="-1">
              <a:latin typeface="Times New Roman"/>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2" name="PlaceHolder 1"/>
          <p:cNvSpPr>
            <a:spLocks noGrp="1" noRot="1" noChangeAspect="1"/>
          </p:cNvSpPr>
          <p:nvPr>
            <p:ph type="sldImg"/>
          </p:nvPr>
        </p:nvSpPr>
        <p:spPr>
          <a:xfrm>
            <a:off x="1143000" y="685800"/>
            <a:ext cx="4571640" cy="3428640"/>
          </a:xfrm>
          <a:prstGeom prst="rect">
            <a:avLst/>
          </a:prstGeom>
        </p:spPr>
      </p:sp>
      <p:sp>
        <p:nvSpPr>
          <p:cNvPr id="1013" name="PlaceHolder 2"/>
          <p:cNvSpPr>
            <a:spLocks noGrp="1"/>
          </p:cNvSpPr>
          <p:nvPr>
            <p:ph type="body"/>
          </p:nvPr>
        </p:nvSpPr>
        <p:spPr>
          <a:xfrm>
            <a:off x="685800" y="4343400"/>
            <a:ext cx="5486040" cy="4114440"/>
          </a:xfrm>
          <a:prstGeom prst="rect">
            <a:avLst/>
          </a:prstGeom>
        </p:spPr>
        <p:txBody>
          <a:bodyPr>
            <a:noAutofit/>
          </a:bodyPr>
          <a:lstStyle/>
          <a:p>
            <a:pPr marL="347760" indent="-347400">
              <a:lnSpc>
                <a:spcPct val="100000"/>
              </a:lnSpc>
              <a:buClr>
                <a:srgbClr val="000000"/>
              </a:buClr>
              <a:buFont typeface="+mj-lt"/>
              <a:buAutoNum type="arabicPeriod"/>
            </a:pPr>
            <a:r>
              <a:rPr lang="en-US" sz="1200" b="0" strike="noStrike" spc="-1">
                <a:latin typeface="Arial"/>
              </a:rPr>
              <a:t>Trong thẻ </a:t>
            </a:r>
            <a:r>
              <a:rPr lang="en-US" sz="1200" b="1" strike="noStrike" spc="-1">
                <a:latin typeface="Arial"/>
              </a:rPr>
              <a:t>Home</a:t>
            </a:r>
            <a:r>
              <a:rPr lang="en-US" sz="1200" b="0" strike="noStrike" spc="-1">
                <a:latin typeface="Arial"/>
              </a:rPr>
              <a:t>, nhóm </a:t>
            </a:r>
            <a:r>
              <a:rPr lang="en-US" sz="1200" b="1" strike="noStrike" spc="-1">
                <a:latin typeface="Arial"/>
              </a:rPr>
              <a:t>Editing</a:t>
            </a:r>
            <a:r>
              <a:rPr lang="en-US" sz="1200" b="0" strike="noStrike" spc="-1">
                <a:latin typeface="Arial"/>
              </a:rPr>
              <a:t>, nhấn nút </a:t>
            </a:r>
            <a:r>
              <a:rPr lang="en-US" sz="1200" b="1" strike="noStrike" spc="-1">
                <a:latin typeface="Arial"/>
              </a:rPr>
              <a:t>Replace</a:t>
            </a:r>
            <a:r>
              <a:rPr lang="en-US" sz="1200" b="0" strike="noStrike" spc="-1">
                <a:latin typeface="Arial"/>
              </a:rPr>
              <a:t> để mở hộp thoại </a:t>
            </a:r>
            <a:r>
              <a:rPr lang="en-US" sz="1200" b="1" strike="noStrike" spc="-1">
                <a:latin typeface="Arial"/>
              </a:rPr>
              <a:t>Find and Replace</a:t>
            </a:r>
            <a:r>
              <a:rPr lang="en-US" sz="1200" b="0" strike="noStrike" spc="-1">
                <a:latin typeface="Arial"/>
              </a:rPr>
              <a:t>.</a:t>
            </a:r>
          </a:p>
          <a:p>
            <a:pPr marL="347760" indent="-347400">
              <a:lnSpc>
                <a:spcPct val="100000"/>
              </a:lnSpc>
              <a:buClr>
                <a:srgbClr val="000000"/>
              </a:buClr>
              <a:buFont typeface="+mj-lt"/>
              <a:buAutoNum type="arabicPeriod"/>
            </a:pPr>
            <a:r>
              <a:rPr lang="en-US" sz="1200" b="0" strike="noStrike" spc="-1">
                <a:latin typeface="Arial"/>
              </a:rPr>
              <a:t>Trong hộp thoại </a:t>
            </a:r>
            <a:r>
              <a:rPr lang="en-US" sz="1200" b="1" strike="noStrike" spc="-1">
                <a:latin typeface="Arial"/>
              </a:rPr>
              <a:t>Find and Replac</a:t>
            </a:r>
            <a:r>
              <a:rPr lang="en-US" sz="1200" b="0" strike="noStrike" spc="-1">
                <a:latin typeface="Arial"/>
              </a:rPr>
              <a:t>e, nhấn nút </a:t>
            </a:r>
            <a:r>
              <a:rPr lang="en-US" sz="1200" b="1" strike="noStrike" spc="-1">
                <a:latin typeface="Arial"/>
              </a:rPr>
              <a:t>More</a:t>
            </a:r>
            <a:r>
              <a:rPr lang="en-US" sz="1200" b="0" strike="noStrike" spc="-1">
                <a:latin typeface="Arial"/>
              </a:rPr>
              <a:t> để mở rộng các tùy chọn.</a:t>
            </a:r>
          </a:p>
          <a:p>
            <a:pPr marL="347760" indent="-347400">
              <a:lnSpc>
                <a:spcPct val="100000"/>
              </a:lnSpc>
              <a:buClr>
                <a:srgbClr val="000000"/>
              </a:buClr>
              <a:buFont typeface="+mj-lt"/>
              <a:buAutoNum type="arabicPeriod"/>
            </a:pPr>
            <a:r>
              <a:rPr lang="en-US" sz="1200" b="0" strike="noStrike" spc="-1">
                <a:latin typeface="Arial"/>
              </a:rPr>
              <a:t>Nhấn chọn hộp </a:t>
            </a:r>
            <a:r>
              <a:rPr lang="en-US" sz="1200" b="1" strike="noStrike" spc="-1">
                <a:latin typeface="Arial"/>
              </a:rPr>
              <a:t>Find what</a:t>
            </a:r>
            <a:r>
              <a:rPr lang="en-US" sz="1200" b="0" strike="noStrike" spc="-1">
                <a:latin typeface="Arial"/>
              </a:rPr>
              <a:t>, sau đó nhấn nút </a:t>
            </a:r>
            <a:r>
              <a:rPr lang="en-US" sz="1200" b="1" strike="noStrike" spc="-1">
                <a:latin typeface="Arial"/>
              </a:rPr>
              <a:t>Format</a:t>
            </a:r>
            <a:r>
              <a:rPr lang="en-US" sz="1200" b="0" strike="noStrike" spc="-1">
                <a:latin typeface="Arial"/>
              </a:rPr>
              <a:t>, chọn định dạng cần thay thế.</a:t>
            </a:r>
          </a:p>
          <a:p>
            <a:pPr marL="347760" indent="-347400">
              <a:lnSpc>
                <a:spcPct val="100000"/>
              </a:lnSpc>
              <a:buClr>
                <a:srgbClr val="000000"/>
              </a:buClr>
              <a:buFont typeface="+mj-lt"/>
              <a:buAutoNum type="arabicPeriod"/>
            </a:pPr>
            <a:r>
              <a:rPr lang="en-US" sz="1200" b="0" strike="noStrike" spc="-1">
                <a:latin typeface="Arial"/>
              </a:rPr>
              <a:t>Nhấn chọn hộp </a:t>
            </a:r>
            <a:r>
              <a:rPr lang="en-US" sz="1200" b="1" strike="noStrike" spc="-1">
                <a:latin typeface="Arial"/>
              </a:rPr>
              <a:t>Replace with</a:t>
            </a:r>
            <a:r>
              <a:rPr lang="en-US" sz="1200" b="0" strike="noStrike" spc="-1">
                <a:latin typeface="Arial"/>
              </a:rPr>
              <a:t>, sau đó nhấn nút </a:t>
            </a:r>
            <a:r>
              <a:rPr lang="en-US" sz="1200" b="1" strike="noStrike" spc="-1">
                <a:latin typeface="Arial"/>
              </a:rPr>
              <a:t>Format</a:t>
            </a:r>
            <a:r>
              <a:rPr lang="en-US" sz="1200" b="0" strike="noStrike" spc="-1">
                <a:latin typeface="Arial"/>
              </a:rPr>
              <a:t>, chọn định dạng sử dụng để thay thế.</a:t>
            </a:r>
          </a:p>
          <a:p>
            <a:pPr marL="347760" indent="-347400">
              <a:lnSpc>
                <a:spcPct val="100000"/>
              </a:lnSpc>
              <a:buClr>
                <a:srgbClr val="000000"/>
              </a:buClr>
              <a:buFont typeface="+mj-lt"/>
              <a:buAutoNum type="arabicPeriod"/>
            </a:pPr>
            <a:r>
              <a:rPr lang="en-US" sz="1200" b="0" strike="noStrike" spc="-1">
                <a:latin typeface="Arial"/>
              </a:rPr>
              <a:t>Nhấn nút </a:t>
            </a:r>
            <a:r>
              <a:rPr lang="en-US" sz="1200" b="1" strike="noStrike" spc="-1">
                <a:latin typeface="Arial"/>
              </a:rPr>
              <a:t>Replace</a:t>
            </a:r>
            <a:r>
              <a:rPr lang="en-US" sz="1200" b="0" strike="noStrike" spc="-1">
                <a:latin typeface="Arial"/>
              </a:rPr>
              <a:t> để thay thế từng định dạng.</a:t>
            </a:r>
          </a:p>
          <a:p>
            <a:pPr marL="347760" indent="-347400">
              <a:lnSpc>
                <a:spcPct val="100000"/>
              </a:lnSpc>
              <a:buClr>
                <a:srgbClr val="000000"/>
              </a:buClr>
              <a:buFont typeface="+mj-lt"/>
              <a:buAutoNum type="arabicPeriod"/>
            </a:pPr>
            <a:r>
              <a:rPr lang="en-US" sz="1200" b="0" strike="noStrike" spc="-1">
                <a:latin typeface="Arial"/>
              </a:rPr>
              <a:t>Nếu cần, nhấn nút </a:t>
            </a:r>
            <a:r>
              <a:rPr lang="en-US" sz="1200" b="1" strike="noStrike" spc="-1">
                <a:latin typeface="Arial"/>
              </a:rPr>
              <a:t>Replace All</a:t>
            </a:r>
            <a:r>
              <a:rPr lang="en-US" sz="1200" b="0" strike="noStrike" spc="-1">
                <a:latin typeface="Arial"/>
              </a:rPr>
              <a:t> để thay thế toàn bộ các định dạng.</a:t>
            </a:r>
          </a:p>
          <a:p>
            <a:pPr marL="347760" indent="-347400">
              <a:lnSpc>
                <a:spcPct val="100000"/>
              </a:lnSpc>
              <a:buClr>
                <a:srgbClr val="000000"/>
              </a:buClr>
              <a:buFont typeface="+mj-lt"/>
              <a:buAutoNum type="arabicPeriod"/>
            </a:pPr>
            <a:r>
              <a:rPr lang="en-US" sz="1200" b="0" strike="noStrike" spc="-1">
                <a:latin typeface="Arial"/>
              </a:rPr>
              <a:t>Nhấn nút </a:t>
            </a:r>
            <a:r>
              <a:rPr lang="en-US" sz="1200" b="1" strike="noStrike" spc="-1">
                <a:latin typeface="Arial"/>
              </a:rPr>
              <a:t>Close</a:t>
            </a:r>
            <a:r>
              <a:rPr lang="en-US" sz="1200" b="0" strike="noStrike" spc="-1">
                <a:latin typeface="Arial"/>
              </a:rPr>
              <a:t> để đóng cửa sổ </a:t>
            </a:r>
            <a:r>
              <a:rPr lang="en-US" sz="1200" b="1" strike="noStrike" spc="-1">
                <a:latin typeface="Arial"/>
              </a:rPr>
              <a:t>Find and Replace</a:t>
            </a:r>
            <a:r>
              <a:rPr lang="en-US" sz="1200" b="0" strike="noStrike" spc="-1">
                <a:latin typeface="Arial"/>
              </a:rPr>
              <a:t>.</a:t>
            </a:r>
          </a:p>
          <a:p>
            <a:pPr>
              <a:lnSpc>
                <a:spcPct val="100000"/>
              </a:lnSpc>
            </a:pPr>
            <a:endParaRPr lang="en-US" sz="1200" b="0" strike="noStrike" spc="-1">
              <a:latin typeface="Arial"/>
            </a:endParaRPr>
          </a:p>
        </p:txBody>
      </p:sp>
      <p:sp>
        <p:nvSpPr>
          <p:cNvPr id="1014"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1015" name="TextShape 4"/>
          <p:cNvSpPr txBox="1"/>
          <p:nvPr/>
        </p:nvSpPr>
        <p:spPr>
          <a:xfrm>
            <a:off x="3884760" y="0"/>
            <a:ext cx="2971440" cy="456840"/>
          </a:xfrm>
          <a:prstGeom prst="rect">
            <a:avLst/>
          </a:prstGeom>
          <a:noFill/>
          <a:ln>
            <a:noFill/>
          </a:ln>
        </p:spPr>
        <p:txBody>
          <a:bodyPr>
            <a:noAutofit/>
          </a:bodyPr>
          <a:lstStyle/>
          <a:p>
            <a:pPr algn="r">
              <a:lnSpc>
                <a:spcPct val="100000"/>
              </a:lnSpc>
            </a:pPr>
            <a:fld id="{F8BA5378-BDEA-4E40-8E9F-41B40BBC0EC3}"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1016"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1017"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86C8F1EA-5D34-4074-8AD3-0F2795009E3D}" type="slidenum">
              <a:rPr lang="en-US" sz="1200" b="0" strike="noStrike" spc="-1">
                <a:solidFill>
                  <a:srgbClr val="000000"/>
                </a:solidFill>
                <a:latin typeface="+mn-lt"/>
                <a:ea typeface="+mn-ea"/>
              </a:rPr>
              <a:t>66</a:t>
            </a:fld>
            <a:endParaRPr lang="en-US" sz="1200" b="0" strike="noStrike" spc="-1">
              <a:latin typeface="Times New Roman"/>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8" name="PlaceHolder 1"/>
          <p:cNvSpPr>
            <a:spLocks noGrp="1" noRot="1" noChangeAspect="1"/>
          </p:cNvSpPr>
          <p:nvPr>
            <p:ph type="sldImg"/>
          </p:nvPr>
        </p:nvSpPr>
        <p:spPr>
          <a:xfrm>
            <a:off x="1143000" y="685800"/>
            <a:ext cx="4571640" cy="3428640"/>
          </a:xfrm>
          <a:prstGeom prst="rect">
            <a:avLst/>
          </a:prstGeom>
        </p:spPr>
      </p:sp>
      <p:sp>
        <p:nvSpPr>
          <p:cNvPr id="1019" name="PlaceHolder 2"/>
          <p:cNvSpPr>
            <a:spLocks noGrp="1"/>
          </p:cNvSpPr>
          <p:nvPr>
            <p:ph type="body"/>
          </p:nvPr>
        </p:nvSpPr>
        <p:spPr>
          <a:xfrm>
            <a:off x="685800" y="4343400"/>
            <a:ext cx="5486040" cy="4114440"/>
          </a:xfrm>
          <a:prstGeom prst="rect">
            <a:avLst/>
          </a:prstGeom>
        </p:spPr>
        <p:txBody>
          <a:bodyPr>
            <a:noAutofit/>
          </a:bodyPr>
          <a:lstStyle/>
          <a:p>
            <a:pPr marL="347760" indent="-347400">
              <a:lnSpc>
                <a:spcPct val="100000"/>
              </a:lnSpc>
              <a:buClr>
                <a:srgbClr val="000000"/>
              </a:buClr>
              <a:buFont typeface="+mj-lt"/>
              <a:buAutoNum type="arabicPeriod"/>
            </a:pPr>
            <a:r>
              <a:rPr lang="en-US" sz="1200" b="0" strike="noStrike" spc="-1">
                <a:latin typeface="Arial"/>
              </a:rPr>
              <a:t>Trong thẻ </a:t>
            </a:r>
            <a:r>
              <a:rPr lang="en-US" sz="1200" b="1" strike="noStrike" spc="-1">
                <a:latin typeface="Arial"/>
              </a:rPr>
              <a:t>Home</a:t>
            </a:r>
            <a:r>
              <a:rPr lang="en-US" sz="1200" b="0" strike="noStrike" spc="-1">
                <a:latin typeface="Arial"/>
              </a:rPr>
              <a:t>, nhóm </a:t>
            </a:r>
            <a:r>
              <a:rPr lang="en-US" sz="1200" b="1" strike="noStrike" spc="-1">
                <a:latin typeface="Arial"/>
              </a:rPr>
              <a:t>Editing</a:t>
            </a:r>
            <a:r>
              <a:rPr lang="en-US" sz="1200" b="0" strike="noStrike" spc="-1">
                <a:latin typeface="Arial"/>
              </a:rPr>
              <a:t>, nhấn nút </a:t>
            </a:r>
            <a:r>
              <a:rPr lang="en-US" sz="1200" b="1" strike="noStrike" spc="-1">
                <a:latin typeface="Arial"/>
              </a:rPr>
              <a:t>Replace</a:t>
            </a:r>
            <a:r>
              <a:rPr lang="en-US" sz="1200" b="0" strike="noStrike" spc="-1">
                <a:latin typeface="Arial"/>
              </a:rPr>
              <a:t> để mở hộp thoại </a:t>
            </a:r>
            <a:r>
              <a:rPr lang="en-US" sz="1200" b="1" strike="noStrike" spc="-1">
                <a:latin typeface="Arial"/>
              </a:rPr>
              <a:t>Find and Replace</a:t>
            </a:r>
            <a:r>
              <a:rPr lang="en-US" sz="1200" b="0" strike="noStrike" spc="-1">
                <a:latin typeface="Arial"/>
              </a:rPr>
              <a:t>.</a:t>
            </a:r>
          </a:p>
          <a:p>
            <a:pPr marL="347760" indent="-347400">
              <a:lnSpc>
                <a:spcPct val="100000"/>
              </a:lnSpc>
              <a:buClr>
                <a:srgbClr val="000000"/>
              </a:buClr>
              <a:buFont typeface="+mj-lt"/>
              <a:buAutoNum type="arabicPeriod"/>
            </a:pPr>
            <a:r>
              <a:rPr lang="en-US" sz="1200" b="0" strike="noStrike" spc="-1">
                <a:latin typeface="Arial"/>
              </a:rPr>
              <a:t>Trong hộp thoại </a:t>
            </a:r>
            <a:r>
              <a:rPr lang="en-US" sz="1200" b="1" strike="noStrike" spc="-1">
                <a:latin typeface="Arial"/>
              </a:rPr>
              <a:t>Find and Replac</a:t>
            </a:r>
            <a:r>
              <a:rPr lang="en-US" sz="1200" b="0" strike="noStrike" spc="-1">
                <a:latin typeface="Arial"/>
              </a:rPr>
              <a:t>e, nhấn nút </a:t>
            </a:r>
            <a:r>
              <a:rPr lang="en-US" sz="1200" b="1" strike="noStrike" spc="-1">
                <a:latin typeface="Arial"/>
              </a:rPr>
              <a:t>More</a:t>
            </a:r>
            <a:r>
              <a:rPr lang="en-US" sz="1200" b="0" strike="noStrike" spc="-1">
                <a:latin typeface="Arial"/>
              </a:rPr>
              <a:t> để mở rộng các tùy chọn.</a:t>
            </a:r>
          </a:p>
          <a:p>
            <a:pPr marL="347760" indent="-347400">
              <a:lnSpc>
                <a:spcPct val="100000"/>
              </a:lnSpc>
              <a:buClr>
                <a:srgbClr val="000000"/>
              </a:buClr>
              <a:buFont typeface="+mj-lt"/>
              <a:buAutoNum type="arabicPeriod"/>
            </a:pPr>
            <a:r>
              <a:rPr lang="en-US" sz="1200" b="0" strike="noStrike" spc="-1">
                <a:latin typeface="Arial"/>
              </a:rPr>
              <a:t>Nhấn chọn hộp </a:t>
            </a:r>
            <a:r>
              <a:rPr lang="en-US" sz="1200" b="1" strike="noStrike" spc="-1">
                <a:latin typeface="Arial"/>
              </a:rPr>
              <a:t>Find what</a:t>
            </a:r>
            <a:r>
              <a:rPr lang="en-US" sz="1200" b="0" strike="noStrike" spc="-1">
                <a:latin typeface="Arial"/>
              </a:rPr>
              <a:t>, sau đó nhấn nút </a:t>
            </a:r>
            <a:r>
              <a:rPr lang="en-US" sz="1200" b="1" strike="noStrike" spc="-1">
                <a:latin typeface="Arial"/>
              </a:rPr>
              <a:t>Format</a:t>
            </a:r>
            <a:r>
              <a:rPr lang="en-US" sz="1200" b="0" strike="noStrike" spc="-1">
                <a:latin typeface="Arial"/>
              </a:rPr>
              <a:t>, chọn định dạng cần thay thế.</a:t>
            </a:r>
          </a:p>
          <a:p>
            <a:pPr marL="347760" indent="-347400">
              <a:lnSpc>
                <a:spcPct val="100000"/>
              </a:lnSpc>
              <a:buClr>
                <a:srgbClr val="000000"/>
              </a:buClr>
              <a:buFont typeface="+mj-lt"/>
              <a:buAutoNum type="arabicPeriod"/>
            </a:pPr>
            <a:r>
              <a:rPr lang="en-US" sz="1200" b="0" strike="noStrike" spc="-1">
                <a:latin typeface="Arial"/>
              </a:rPr>
              <a:t>Nhấn chọn hộp </a:t>
            </a:r>
            <a:r>
              <a:rPr lang="en-US" sz="1200" b="1" strike="noStrike" spc="-1">
                <a:latin typeface="Arial"/>
              </a:rPr>
              <a:t>Replace with</a:t>
            </a:r>
            <a:r>
              <a:rPr lang="en-US" sz="1200" b="0" strike="noStrike" spc="-1">
                <a:latin typeface="Arial"/>
              </a:rPr>
              <a:t>, sau đó nhấn nút </a:t>
            </a:r>
            <a:r>
              <a:rPr lang="en-US" sz="1200" b="1" strike="noStrike" spc="-1">
                <a:latin typeface="Arial"/>
              </a:rPr>
              <a:t>Format</a:t>
            </a:r>
            <a:r>
              <a:rPr lang="en-US" sz="1200" b="0" strike="noStrike" spc="-1">
                <a:latin typeface="Arial"/>
              </a:rPr>
              <a:t>, chọn định dạng sử dụng để thay thế.</a:t>
            </a:r>
          </a:p>
          <a:p>
            <a:pPr marL="347760" indent="-347400">
              <a:lnSpc>
                <a:spcPct val="100000"/>
              </a:lnSpc>
              <a:buClr>
                <a:srgbClr val="000000"/>
              </a:buClr>
              <a:buFont typeface="+mj-lt"/>
              <a:buAutoNum type="arabicPeriod"/>
            </a:pPr>
            <a:r>
              <a:rPr lang="en-US" sz="1200" b="0" strike="noStrike" spc="-1">
                <a:latin typeface="Arial"/>
              </a:rPr>
              <a:t>Nhấn nút </a:t>
            </a:r>
            <a:r>
              <a:rPr lang="en-US" sz="1200" b="1" strike="noStrike" spc="-1">
                <a:latin typeface="Arial"/>
              </a:rPr>
              <a:t>Replace</a:t>
            </a:r>
            <a:r>
              <a:rPr lang="en-US" sz="1200" b="0" strike="noStrike" spc="-1">
                <a:latin typeface="Arial"/>
              </a:rPr>
              <a:t> để thay thế từng định dạng.</a:t>
            </a:r>
          </a:p>
          <a:p>
            <a:pPr marL="347760" indent="-347400">
              <a:lnSpc>
                <a:spcPct val="100000"/>
              </a:lnSpc>
              <a:buClr>
                <a:srgbClr val="000000"/>
              </a:buClr>
              <a:buFont typeface="+mj-lt"/>
              <a:buAutoNum type="arabicPeriod"/>
            </a:pPr>
            <a:r>
              <a:rPr lang="en-US" sz="1200" b="0" strike="noStrike" spc="-1">
                <a:latin typeface="Arial"/>
              </a:rPr>
              <a:t>Nếu cần, nhấn nút </a:t>
            </a:r>
            <a:r>
              <a:rPr lang="en-US" sz="1200" b="1" strike="noStrike" spc="-1">
                <a:latin typeface="Arial"/>
              </a:rPr>
              <a:t>Replace All</a:t>
            </a:r>
            <a:r>
              <a:rPr lang="en-US" sz="1200" b="0" strike="noStrike" spc="-1">
                <a:latin typeface="Arial"/>
              </a:rPr>
              <a:t> để thay thế toàn bộ các định dạng.</a:t>
            </a:r>
          </a:p>
          <a:p>
            <a:pPr marL="347760" indent="-347400">
              <a:lnSpc>
                <a:spcPct val="100000"/>
              </a:lnSpc>
              <a:buClr>
                <a:srgbClr val="000000"/>
              </a:buClr>
              <a:buFont typeface="+mj-lt"/>
              <a:buAutoNum type="arabicPeriod"/>
            </a:pPr>
            <a:r>
              <a:rPr lang="en-US" sz="1200" b="0" strike="noStrike" spc="-1">
                <a:latin typeface="Arial"/>
              </a:rPr>
              <a:t>Nhấn nút </a:t>
            </a:r>
            <a:r>
              <a:rPr lang="en-US" sz="1200" b="1" strike="noStrike" spc="-1">
                <a:latin typeface="Arial"/>
              </a:rPr>
              <a:t>Close</a:t>
            </a:r>
            <a:r>
              <a:rPr lang="en-US" sz="1200" b="0" strike="noStrike" spc="-1">
                <a:latin typeface="Arial"/>
              </a:rPr>
              <a:t> để đóng cửa sổ </a:t>
            </a:r>
            <a:r>
              <a:rPr lang="en-US" sz="1200" b="1" strike="noStrike" spc="-1">
                <a:latin typeface="Arial"/>
              </a:rPr>
              <a:t>Find and Replace</a:t>
            </a:r>
            <a:r>
              <a:rPr lang="en-US" sz="1200" b="0" strike="noStrike" spc="-1">
                <a:latin typeface="Arial"/>
              </a:rPr>
              <a:t>.</a:t>
            </a:r>
          </a:p>
          <a:p>
            <a:pPr>
              <a:lnSpc>
                <a:spcPct val="100000"/>
              </a:lnSpc>
            </a:pPr>
            <a:endParaRPr lang="en-US" sz="1200" b="0" strike="noStrike" spc="-1">
              <a:latin typeface="Arial"/>
            </a:endParaRPr>
          </a:p>
        </p:txBody>
      </p:sp>
      <p:sp>
        <p:nvSpPr>
          <p:cNvPr id="1020" name="TextShape 3"/>
          <p:cNvSpPr txBox="1"/>
          <p:nvPr/>
        </p:nvSpPr>
        <p:spPr>
          <a:xfrm>
            <a:off x="0" y="0"/>
            <a:ext cx="2971440" cy="456840"/>
          </a:xfrm>
          <a:prstGeom prst="rect">
            <a:avLst/>
          </a:prstGeom>
          <a:noFill/>
          <a:ln>
            <a:noFill/>
          </a:ln>
        </p:spPr>
        <p:txBody>
          <a:bodyPr>
            <a:noAutofit/>
          </a:bodyPr>
          <a:lstStyle/>
          <a:p>
            <a:pPr>
              <a:lnSpc>
                <a:spcPct val="100000"/>
              </a:lnSpc>
            </a:pPr>
            <a:r>
              <a:rPr lang="en-US" sz="1200" b="0" strike="noStrike" spc="-1">
                <a:solidFill>
                  <a:srgbClr val="000000"/>
                </a:solidFill>
                <a:latin typeface="+mn-lt"/>
                <a:ea typeface="+mn-ea"/>
              </a:rPr>
              <a:t>IIG Vietnam</a:t>
            </a:r>
            <a:endParaRPr lang="en-US" sz="1200" b="0" strike="noStrike" spc="-1">
              <a:latin typeface="Times New Roman"/>
            </a:endParaRPr>
          </a:p>
        </p:txBody>
      </p:sp>
      <p:sp>
        <p:nvSpPr>
          <p:cNvPr id="1021" name="TextShape 4"/>
          <p:cNvSpPr txBox="1"/>
          <p:nvPr/>
        </p:nvSpPr>
        <p:spPr>
          <a:xfrm>
            <a:off x="3884760" y="0"/>
            <a:ext cx="2971440" cy="456840"/>
          </a:xfrm>
          <a:prstGeom prst="rect">
            <a:avLst/>
          </a:prstGeom>
          <a:noFill/>
          <a:ln>
            <a:noFill/>
          </a:ln>
        </p:spPr>
        <p:txBody>
          <a:bodyPr>
            <a:noAutofit/>
          </a:bodyPr>
          <a:lstStyle/>
          <a:p>
            <a:pPr algn="r">
              <a:lnSpc>
                <a:spcPct val="100000"/>
              </a:lnSpc>
            </a:pPr>
            <a:fld id="{F01B7E11-D1CC-43DE-A056-70C17C661EB0}" type="datetime1">
              <a:rPr lang="en-US" sz="1200" b="0" strike="noStrike" spc="-1">
                <a:solidFill>
                  <a:srgbClr val="000000"/>
                </a:solidFill>
                <a:latin typeface="+mn-lt"/>
                <a:ea typeface="+mn-ea"/>
              </a:rPr>
              <a:t>12/09/2019</a:t>
            </a:fld>
            <a:endParaRPr lang="en-US" sz="1200" b="0" strike="noStrike" spc="-1">
              <a:latin typeface="Times New Roman"/>
            </a:endParaRPr>
          </a:p>
        </p:txBody>
      </p:sp>
      <p:sp>
        <p:nvSpPr>
          <p:cNvPr id="1022" name="TextShape 5"/>
          <p:cNvSpPr txBox="1"/>
          <p:nvPr/>
        </p:nvSpPr>
        <p:spPr>
          <a:xfrm>
            <a:off x="0" y="8685360"/>
            <a:ext cx="2971440" cy="456840"/>
          </a:xfrm>
          <a:prstGeom prst="rect">
            <a:avLst/>
          </a:prstGeom>
          <a:noFill/>
          <a:ln>
            <a:noFill/>
          </a:ln>
        </p:spPr>
        <p:txBody>
          <a:bodyPr anchor="b">
            <a:noAutofit/>
          </a:bodyPr>
          <a:lstStyle/>
          <a:p>
            <a:pPr>
              <a:lnSpc>
                <a:spcPct val="100000"/>
              </a:lnSpc>
            </a:pPr>
            <a:r>
              <a:rPr lang="en-US" sz="1200" b="0" strike="noStrike" spc="-1">
                <a:solidFill>
                  <a:srgbClr val="000000"/>
                </a:solidFill>
                <a:latin typeface="+mn-lt"/>
                <a:ea typeface="+mn-ea"/>
              </a:rPr>
              <a:t>MOS Word 2010 - Phần căn bản</a:t>
            </a:r>
            <a:endParaRPr lang="en-US" sz="1200" b="0" strike="noStrike" spc="-1">
              <a:latin typeface="Times New Roman"/>
            </a:endParaRPr>
          </a:p>
        </p:txBody>
      </p:sp>
      <p:sp>
        <p:nvSpPr>
          <p:cNvPr id="1023" name="TextShape 6"/>
          <p:cNvSpPr txBox="1"/>
          <p:nvPr/>
        </p:nvSpPr>
        <p:spPr>
          <a:xfrm>
            <a:off x="3884760" y="8685360"/>
            <a:ext cx="2971440" cy="456840"/>
          </a:xfrm>
          <a:prstGeom prst="rect">
            <a:avLst/>
          </a:prstGeom>
          <a:noFill/>
          <a:ln>
            <a:noFill/>
          </a:ln>
        </p:spPr>
        <p:txBody>
          <a:bodyPr anchor="b">
            <a:noAutofit/>
          </a:bodyPr>
          <a:lstStyle/>
          <a:p>
            <a:pPr algn="r">
              <a:lnSpc>
                <a:spcPct val="100000"/>
              </a:lnSpc>
            </a:pPr>
            <a:fld id="{8FA49269-4CFF-44A2-B5D7-EE142498FDBB}" type="slidenum">
              <a:rPr lang="en-US" sz="1200" b="0" strike="noStrike" spc="-1">
                <a:solidFill>
                  <a:srgbClr val="000000"/>
                </a:solidFill>
                <a:latin typeface="+mn-lt"/>
                <a:ea typeface="+mn-ea"/>
              </a:rPr>
              <a:t>67</a:t>
            </a:fld>
            <a:endParaRPr lang="en-US" sz="1200" b="0" strike="noStrike" spc="-1">
              <a:latin typeface="Times New Roman"/>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9"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1"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3"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4"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5"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6" name="PlaceHolder 1"/>
          <p:cNvSpPr>
            <a:spLocks noGrp="1"/>
          </p:cNvSpPr>
          <p:nvPr>
            <p:ph type="subTitle"/>
          </p:nvPr>
        </p:nvSpPr>
        <p:spPr>
          <a:xfrm>
            <a:off x="3204000" y="2162160"/>
            <a:ext cx="4804560" cy="102124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8"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9"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0"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1"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22"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3"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4"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5"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26"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7"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8"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30"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31"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33"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34"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35"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36"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7"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38"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39"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40"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41"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42"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43"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0"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51"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2"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53"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55"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56"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7"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8" name="PlaceHolder 1"/>
          <p:cNvSpPr>
            <a:spLocks noGrp="1"/>
          </p:cNvSpPr>
          <p:nvPr>
            <p:ph type="subTitle"/>
          </p:nvPr>
        </p:nvSpPr>
        <p:spPr>
          <a:xfrm>
            <a:off x="3204000" y="2162160"/>
            <a:ext cx="4804560" cy="102124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60"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61"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62"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64"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65"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66"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68"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69"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70"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72"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73"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4"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75"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76"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77"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78"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9"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80"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81"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82"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83"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84"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85"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93"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94"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96"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98"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99"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0"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1" name="PlaceHolder 1"/>
          <p:cNvSpPr>
            <a:spLocks noGrp="1"/>
          </p:cNvSpPr>
          <p:nvPr>
            <p:ph type="subTitle"/>
          </p:nvPr>
        </p:nvSpPr>
        <p:spPr>
          <a:xfrm>
            <a:off x="3204000" y="2162160"/>
            <a:ext cx="4804560" cy="102124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02"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03"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04"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05"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06"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07"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08"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09"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10"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11"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12"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13"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14"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15"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16"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18"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19"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20"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21"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22"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23"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24"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25"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26"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27"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28"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36"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37"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38"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39"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40"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41"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42"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43"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44" name="PlaceHolder 1"/>
          <p:cNvSpPr>
            <a:spLocks noGrp="1"/>
          </p:cNvSpPr>
          <p:nvPr>
            <p:ph type="subTitle"/>
          </p:nvPr>
        </p:nvSpPr>
        <p:spPr>
          <a:xfrm>
            <a:off x="3204000" y="2162160"/>
            <a:ext cx="4804560" cy="102124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5"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46"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47"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48"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49"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50"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51"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52"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53"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54"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55"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56"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57"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58"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59"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60"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61"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62"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63"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64"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65"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66"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67"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68"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69"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70"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71"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77"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78"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80"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81"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82"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83"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84"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85" name="PlaceHolder 1"/>
          <p:cNvSpPr>
            <a:spLocks noGrp="1"/>
          </p:cNvSpPr>
          <p:nvPr>
            <p:ph type="subTitle"/>
          </p:nvPr>
        </p:nvSpPr>
        <p:spPr>
          <a:xfrm>
            <a:off x="3204000" y="2162160"/>
            <a:ext cx="4804560" cy="10212480"/>
          </a:xfrm>
          <a:prstGeom prst="rect">
            <a:avLst/>
          </a:prstGeom>
        </p:spPr>
        <p:txBody>
          <a:bodyPr lIns="0" tIns="0" rIns="0" bIns="0" anchor="ctr">
            <a:spAutoFit/>
          </a:bodyPr>
          <a:lstStyle/>
          <a:p>
            <a:pPr algn="ctr"/>
            <a:endParaRPr lang="en-US" sz="3200" b="0" strike="noStrike" spc="-1">
              <a:latin typeface="Arial"/>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86"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87"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88"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89"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90"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91"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92"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93"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94"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95"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96"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197"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98"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199"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00"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01"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202"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03"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04"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05"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206" name="PlaceHolder 1"/>
          <p:cNvSpPr>
            <a:spLocks noGrp="1"/>
          </p:cNvSpPr>
          <p:nvPr>
            <p:ph type="title"/>
          </p:nvPr>
        </p:nvSpPr>
        <p:spPr>
          <a:xfrm>
            <a:off x="3204000" y="2162160"/>
            <a:ext cx="4804560" cy="2202840"/>
          </a:xfrm>
          <a:prstGeom prst="rect">
            <a:avLst/>
          </a:prstGeom>
        </p:spPr>
        <p:txBody>
          <a:bodyPr lIns="0" tIns="0" rIns="0" bIns="0" anchor="ctr">
            <a:spAutoFit/>
          </a:bodyPr>
          <a:lstStyle/>
          <a:p>
            <a:endParaRPr lang="en-US" sz="1800" b="0" strike="noStrike" spc="-1">
              <a:solidFill>
                <a:srgbClr val="000000"/>
              </a:solidFill>
              <a:latin typeface="Cambria"/>
            </a:endParaRPr>
          </a:p>
        </p:txBody>
      </p:sp>
      <p:sp>
        <p:nvSpPr>
          <p:cNvPr id="207"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08"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09"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10"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11"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
        <p:nvSpPr>
          <p:cNvPr id="212"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n-US" sz="3000" b="0" strike="noStrike" spc="-1">
              <a:solidFill>
                <a:srgbClr val="000000"/>
              </a:solidFill>
              <a:latin typeface="Cambria"/>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2.jpe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5.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6" Type="http://schemas.openxmlformats.org/officeDocument/2006/relationships/image" Target="../media/image4.pn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jpe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6.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2.jpeg"/><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5.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6" Type="http://schemas.openxmlformats.org/officeDocument/2006/relationships/image" Target="../media/image3.jpeg"/><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image" Target="../media/image2.jpeg"/><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a:xfrm>
          <a:off x="0" y="0"/>
          <a:ext cx="0" cy="0"/>
          <a:chOff x="0" y="0"/>
          <a:chExt cx="0" cy="0"/>
        </a:xfrm>
      </p:grpSpPr>
      <p:pic>
        <p:nvPicPr>
          <p:cNvPr id="8" name="Picture 6"/>
          <p:cNvPicPr/>
          <p:nvPr/>
        </p:nvPicPr>
        <p:blipFill>
          <a:blip r:embed="rId15"/>
          <a:stretch/>
        </p:blipFill>
        <p:spPr>
          <a:xfrm>
            <a:off x="7164360" y="404640"/>
            <a:ext cx="1151640" cy="635760"/>
          </a:xfrm>
          <a:prstGeom prst="rect">
            <a:avLst/>
          </a:prstGeom>
          <a:ln>
            <a:noFill/>
          </a:ln>
        </p:spPr>
      </p:pic>
      <p:sp>
        <p:nvSpPr>
          <p:cNvPr id="9" name="PlaceHolder 1"/>
          <p:cNvSpPr>
            <a:spLocks noGrp="1"/>
          </p:cNvSpPr>
          <p:nvPr>
            <p:ph type="title"/>
          </p:nvPr>
        </p:nvSpPr>
        <p:spPr>
          <a:xfrm>
            <a:off x="3132000" y="2195280"/>
            <a:ext cx="4876560" cy="2160000"/>
          </a:xfrm>
          <a:prstGeom prst="rect">
            <a:avLst/>
          </a:prstGeom>
        </p:spPr>
        <p:txBody>
          <a:bodyPr anchor="ctr">
            <a:noAutofit/>
          </a:bodyPr>
          <a:lstStyle/>
          <a:p>
            <a:pPr algn="ctr">
              <a:lnSpc>
                <a:spcPct val="100000"/>
              </a:lnSpc>
            </a:pPr>
            <a:r>
              <a:rPr lang="en-US" sz="4000" b="1" strike="noStrike" spc="-1">
                <a:solidFill>
                  <a:srgbClr val="FFFFFF"/>
                </a:solidFill>
                <a:latin typeface="Cambria"/>
              </a:rPr>
              <a:t>CLICK TO EDIT TITLE</a:t>
            </a:r>
            <a:endParaRPr lang="en-US" sz="4000" b="0" strike="noStrike" spc="-1">
              <a:solidFill>
                <a:srgbClr val="000000"/>
              </a:solidFill>
              <a:latin typeface="Cambria"/>
            </a:endParaRPr>
          </a:p>
        </p:txBody>
      </p:sp>
      <p:sp>
        <p:nvSpPr>
          <p:cNvPr id="2" name="PlaceHolder 2"/>
          <p:cNvSpPr>
            <a:spLocks noGrp="1"/>
          </p:cNvSpPr>
          <p:nvPr>
            <p:ph type="dt"/>
          </p:nvPr>
        </p:nvSpPr>
        <p:spPr>
          <a:xfrm>
            <a:off x="457200" y="6324480"/>
            <a:ext cx="2133360" cy="364680"/>
          </a:xfrm>
          <a:prstGeom prst="rect">
            <a:avLst/>
          </a:prstGeom>
        </p:spPr>
        <p:txBody>
          <a:bodyPr anchor="ctr">
            <a:noAutofit/>
          </a:bodyPr>
          <a:lstStyle/>
          <a:p>
            <a:pPr algn="ctr">
              <a:lnSpc>
                <a:spcPct val="100000"/>
              </a:lnSpc>
            </a:pPr>
            <a:fld id="{9B3E67B0-9C01-401F-A80C-C423B8F4345F}"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 name="PlaceHolder 3"/>
          <p:cNvSpPr>
            <a:spLocks noGrp="1"/>
          </p:cNvSpPr>
          <p:nvPr>
            <p:ph type="ftr"/>
          </p:nvPr>
        </p:nvSpPr>
        <p:spPr>
          <a:xfrm>
            <a:off x="3124080" y="6324480"/>
            <a:ext cx="2895120" cy="364680"/>
          </a:xfrm>
          <a:prstGeom prst="rect">
            <a:avLst/>
          </a:prstGeom>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 name="PlaceHolder 4"/>
          <p:cNvSpPr>
            <a:spLocks noGrp="1"/>
          </p:cNvSpPr>
          <p:nvPr>
            <p:ph type="sldNum"/>
          </p:nvPr>
        </p:nvSpPr>
        <p:spPr>
          <a:xfrm>
            <a:off x="6400800" y="6324480"/>
            <a:ext cx="2133360" cy="364680"/>
          </a:xfrm>
          <a:prstGeom prst="rect">
            <a:avLst/>
          </a:prstGeom>
        </p:spPr>
        <p:txBody>
          <a:bodyPr anchor="ctr">
            <a:noAutofit/>
          </a:bodyPr>
          <a:lstStyle/>
          <a:p>
            <a:pPr algn="ctr">
              <a:lnSpc>
                <a:spcPct val="100000"/>
              </a:lnSpc>
            </a:pPr>
            <a:fld id="{9F9CE86E-5C47-4919-918B-366971E6E82F}" type="slidenum">
              <a:rPr lang="en-US" sz="1200" b="0" strike="noStrike" spc="-1">
                <a:solidFill>
                  <a:srgbClr val="8B8B8B"/>
                </a:solidFill>
                <a:latin typeface="Times New Roman"/>
              </a:rPr>
              <a:t>‹#›</a:t>
            </a:fld>
            <a:endParaRPr lang="en-US" sz="1200" b="0" strike="noStrike" spc="-1">
              <a:latin typeface="Times New Roman"/>
            </a:endParaRPr>
          </a:p>
        </p:txBody>
      </p:sp>
      <p:pic>
        <p:nvPicPr>
          <p:cNvPr id="5" name="Picture 6"/>
          <p:cNvPicPr/>
          <p:nvPr/>
        </p:nvPicPr>
        <p:blipFill>
          <a:blip r:embed="rId16"/>
          <a:stretch/>
        </p:blipFill>
        <p:spPr>
          <a:xfrm>
            <a:off x="7668360" y="260640"/>
            <a:ext cx="1049760" cy="579600"/>
          </a:xfrm>
          <a:prstGeom prst="rect">
            <a:avLst/>
          </a:prstGeom>
          <a:ln>
            <a:noFill/>
          </a:ln>
        </p:spPr>
      </p:pic>
      <p:pic>
        <p:nvPicPr>
          <p:cNvPr id="6" name="Picture 7"/>
          <p:cNvPicPr/>
          <p:nvPr/>
        </p:nvPicPr>
        <p:blipFill>
          <a:blip r:embed="rId17"/>
          <a:stretch/>
        </p:blipFill>
        <p:spPr>
          <a:xfrm>
            <a:off x="3173760" y="116640"/>
            <a:ext cx="2752200" cy="1685520"/>
          </a:xfrm>
          <a:prstGeom prst="rect">
            <a:avLst/>
          </a:prstGeom>
          <a:ln>
            <a:noFill/>
          </a:ln>
        </p:spPr>
      </p:pic>
      <p:sp>
        <p:nvSpPr>
          <p:cNvPr id="7"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000" b="0" strike="noStrike" spc="-1">
                <a:solidFill>
                  <a:srgbClr val="000000"/>
                </a:solidFill>
                <a:latin typeface="Cambria"/>
              </a:rPr>
              <a:t>Click to edit the outline text format</a:t>
            </a:r>
          </a:p>
          <a:p>
            <a:pPr marL="864000" lvl="1" indent="-324000">
              <a:spcBef>
                <a:spcPts val="1134"/>
              </a:spcBef>
              <a:buClr>
                <a:srgbClr val="000000"/>
              </a:buClr>
              <a:buSzPct val="75000"/>
              <a:buFont typeface="Symbol" charset="2"/>
              <a:buChar char=""/>
            </a:pPr>
            <a:r>
              <a:rPr lang="en-US" sz="2600" b="0" strike="noStrike" spc="-1">
                <a:solidFill>
                  <a:srgbClr val="000000"/>
                </a:solidFill>
                <a:latin typeface="Cambria"/>
              </a:rPr>
              <a:t>Second Outline Level</a:t>
            </a:r>
          </a:p>
          <a:p>
            <a:pPr marL="1296000" lvl="2" indent="-288000">
              <a:spcBef>
                <a:spcPts val="850"/>
              </a:spcBef>
              <a:buClr>
                <a:srgbClr val="000000"/>
              </a:buClr>
              <a:buSzPct val="45000"/>
              <a:buFont typeface="Wingdings" charset="2"/>
              <a:buChar char=""/>
            </a:pPr>
            <a:r>
              <a:rPr lang="en-US" sz="2400" b="0" strike="noStrike" spc="-1">
                <a:solidFill>
                  <a:srgbClr val="000000"/>
                </a:solidFill>
                <a:latin typeface="Cambria"/>
              </a:rPr>
              <a:t>Third Outline Level</a:t>
            </a:r>
          </a:p>
          <a:p>
            <a:pPr marL="1728000" lvl="3" indent="-216000">
              <a:spcBef>
                <a:spcPts val="567"/>
              </a:spcBef>
              <a:buClr>
                <a:srgbClr val="000000"/>
              </a:buClr>
              <a:buSzPct val="75000"/>
              <a:buFont typeface="Symbol" charset="2"/>
              <a:buChar char=""/>
            </a:pPr>
            <a:r>
              <a:rPr lang="en-US" sz="2000" b="0" strike="noStrike" spc="-1">
                <a:solidFill>
                  <a:srgbClr val="000000"/>
                </a:solidFill>
                <a:latin typeface="Times New Roman"/>
              </a:rPr>
              <a:t>Fourth Outline Level</a:t>
            </a:r>
          </a:p>
          <a:p>
            <a:pPr marL="2160000" lvl="4" indent="-216000">
              <a:spcBef>
                <a:spcPts val="283"/>
              </a:spcBef>
              <a:buClr>
                <a:srgbClr val="000000"/>
              </a:buClr>
              <a:buSzPct val="45000"/>
              <a:buFont typeface="Wingdings" charset="2"/>
              <a:buChar char=""/>
            </a:pPr>
            <a:r>
              <a:rPr lang="en-US" sz="2000" b="0" strike="noStrike" spc="-1">
                <a:solidFill>
                  <a:srgbClr val="000000"/>
                </a:solidFill>
                <a:latin typeface="Times New Roman"/>
              </a:rPr>
              <a:t>Fifth Outline Level</a:t>
            </a:r>
          </a:p>
          <a:p>
            <a:pPr marL="2592000" lvl="5" indent="-216000">
              <a:spcBef>
                <a:spcPts val="283"/>
              </a:spcBef>
              <a:buClr>
                <a:srgbClr val="000000"/>
              </a:buClr>
              <a:buSzPct val="45000"/>
              <a:buFont typeface="Wingdings" charset="2"/>
              <a:buChar char=""/>
            </a:pPr>
            <a:r>
              <a:rPr lang="en-US" sz="2000" b="0" strike="noStrike" spc="-1">
                <a:solidFill>
                  <a:srgbClr val="000000"/>
                </a:solidFill>
                <a:latin typeface="Times New Roman"/>
              </a:rPr>
              <a:t>Sixth Outline Level</a:t>
            </a:r>
          </a:p>
          <a:p>
            <a:pPr marL="3024000" lvl="6" indent="-216000">
              <a:spcBef>
                <a:spcPts val="283"/>
              </a:spcBef>
              <a:buClr>
                <a:srgbClr val="000000"/>
              </a:buClr>
              <a:buSzPct val="45000"/>
              <a:buFont typeface="Wingdings" charset="2"/>
              <a:buChar char=""/>
            </a:pPr>
            <a:r>
              <a:rPr lang="en-US" sz="2000" b="0" strike="noStrike" spc="-1">
                <a:solidFill>
                  <a:srgbClr val="000000"/>
                </a:solidFill>
                <a:latin typeface="Times New Roman"/>
              </a:rPr>
              <a:t>Seventh Outline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a:xfrm>
          <a:off x="0" y="0"/>
          <a:ext cx="0" cy="0"/>
          <a:chOff x="0" y="0"/>
          <a:chExt cx="0" cy="0"/>
        </a:xfrm>
      </p:grpSpPr>
      <p:pic>
        <p:nvPicPr>
          <p:cNvPr id="44" name="Picture 6"/>
          <p:cNvPicPr/>
          <p:nvPr/>
        </p:nvPicPr>
        <p:blipFill>
          <a:blip r:embed="rId15"/>
          <a:stretch/>
        </p:blipFill>
        <p:spPr>
          <a:xfrm>
            <a:off x="7164360" y="404640"/>
            <a:ext cx="1151640" cy="635760"/>
          </a:xfrm>
          <a:prstGeom prst="rect">
            <a:avLst/>
          </a:prstGeom>
          <a:ln>
            <a:noFill/>
          </a:ln>
        </p:spPr>
      </p:pic>
      <p:sp>
        <p:nvSpPr>
          <p:cNvPr id="45" name="PlaceHolder 1"/>
          <p:cNvSpPr>
            <a:spLocks noGrp="1"/>
          </p:cNvSpPr>
          <p:nvPr>
            <p:ph type="title"/>
          </p:nvPr>
        </p:nvSpPr>
        <p:spPr>
          <a:xfrm>
            <a:off x="1523880" y="332640"/>
            <a:ext cx="5495760" cy="791640"/>
          </a:xfrm>
          <a:prstGeom prst="rect">
            <a:avLst/>
          </a:prstGeom>
        </p:spPr>
        <p:txBody>
          <a:bodyPr anchor="ctr">
            <a:noAutofit/>
          </a:bodyPr>
          <a:lstStyle/>
          <a:p>
            <a:pPr algn="ctr">
              <a:lnSpc>
                <a:spcPct val="100000"/>
              </a:lnSpc>
            </a:pPr>
            <a:r>
              <a:rPr lang="en-US" sz="3000" b="1" strike="noStrike" spc="-1">
                <a:solidFill>
                  <a:srgbClr val="FFFFFF"/>
                </a:solidFill>
                <a:latin typeface="Cambria"/>
              </a:rPr>
              <a:t>CLICK TO EDIT TITLE</a:t>
            </a:r>
            <a:endParaRPr lang="en-US" sz="3000" b="0" strike="noStrike" spc="-1">
              <a:solidFill>
                <a:srgbClr val="000000"/>
              </a:solidFill>
              <a:latin typeface="Cambria"/>
            </a:endParaRPr>
          </a:p>
        </p:txBody>
      </p:sp>
      <p:sp>
        <p:nvSpPr>
          <p:cNvPr id="46" name="PlaceHolder 2"/>
          <p:cNvSpPr>
            <a:spLocks noGrp="1"/>
          </p:cNvSpPr>
          <p:nvPr>
            <p:ph type="body"/>
          </p:nvPr>
        </p:nvSpPr>
        <p:spPr>
          <a:xfrm>
            <a:off x="457200" y="1268640"/>
            <a:ext cx="8076960" cy="4968360"/>
          </a:xfrm>
          <a:prstGeom prst="rect">
            <a:avLst/>
          </a:prstGeom>
        </p:spPr>
        <p:txBody>
          <a:bodyPr>
            <a:normAutofit/>
          </a:bodyPr>
          <a:lstStyle/>
          <a:p>
            <a:pPr marL="338040" indent="-337680">
              <a:lnSpc>
                <a:spcPct val="100000"/>
              </a:lnSpc>
              <a:spcBef>
                <a:spcPts val="641"/>
              </a:spcBef>
              <a:buClr>
                <a:srgbClr val="002060"/>
              </a:buClr>
              <a:buSzPct val="80000"/>
              <a:buFont typeface="Wingdings" charset="2"/>
              <a:buChar char=""/>
            </a:pPr>
            <a:r>
              <a:rPr lang="en-US" sz="3200" b="0" strike="noStrike" spc="-1">
                <a:solidFill>
                  <a:srgbClr val="000000"/>
                </a:solidFill>
                <a:latin typeface="Cambria"/>
              </a:rPr>
              <a:t>Click to edit text</a:t>
            </a:r>
          </a:p>
          <a:p>
            <a:pPr marL="689040" lvl="1" indent="-350640">
              <a:lnSpc>
                <a:spcPct val="100000"/>
              </a:lnSpc>
              <a:spcBef>
                <a:spcPts val="641"/>
              </a:spcBef>
              <a:buClr>
                <a:srgbClr val="002060"/>
              </a:buClr>
              <a:buSzPct val="70000"/>
              <a:buFont typeface="Wingdings" charset="2"/>
              <a:buChar char=""/>
            </a:pPr>
            <a:r>
              <a:rPr lang="en-US" sz="3200" b="0" strike="noStrike" spc="-1">
                <a:solidFill>
                  <a:srgbClr val="000000"/>
                </a:solidFill>
                <a:latin typeface="Cambria"/>
              </a:rPr>
              <a:t>Second level</a:t>
            </a:r>
          </a:p>
          <a:p>
            <a:pPr marL="1027080" lvl="2" indent="-337680">
              <a:lnSpc>
                <a:spcPct val="100000"/>
              </a:lnSpc>
              <a:spcBef>
                <a:spcPts val="561"/>
              </a:spcBef>
              <a:buClr>
                <a:srgbClr val="002060"/>
              </a:buClr>
              <a:buFont typeface="Wingdings" charset="2"/>
              <a:buChar char=""/>
            </a:pPr>
            <a:r>
              <a:rPr lang="en-US" sz="2800" b="0" strike="noStrike" spc="-1">
                <a:solidFill>
                  <a:srgbClr val="000000"/>
                </a:solidFill>
                <a:latin typeface="Cambria"/>
              </a:rPr>
              <a:t>Third level</a:t>
            </a:r>
          </a:p>
          <a:p>
            <a:pPr marL="1378080" lvl="3" indent="-350640">
              <a:lnSpc>
                <a:spcPct val="100000"/>
              </a:lnSpc>
              <a:spcBef>
                <a:spcPts val="561"/>
              </a:spcBef>
              <a:buClr>
                <a:srgbClr val="002060"/>
              </a:buClr>
              <a:buFont typeface="Times New Roman"/>
              <a:buChar char="-"/>
            </a:pPr>
            <a:r>
              <a:rPr lang="en-US" sz="2800" b="0" strike="noStrike" spc="-1">
                <a:solidFill>
                  <a:srgbClr val="000000"/>
                </a:solidFill>
                <a:latin typeface="Cambria"/>
              </a:rPr>
              <a:t>Fourth level</a:t>
            </a:r>
            <a:endParaRPr lang="en-US" sz="2800" b="0" strike="noStrike" spc="-1">
              <a:solidFill>
                <a:srgbClr val="000000"/>
              </a:solidFill>
              <a:latin typeface="Times New Roman"/>
            </a:endParaRPr>
          </a:p>
        </p:txBody>
      </p:sp>
      <p:sp>
        <p:nvSpPr>
          <p:cNvPr id="47" name="PlaceHolder 3"/>
          <p:cNvSpPr>
            <a:spLocks noGrp="1"/>
          </p:cNvSpPr>
          <p:nvPr>
            <p:ph type="dt"/>
          </p:nvPr>
        </p:nvSpPr>
        <p:spPr>
          <a:xfrm>
            <a:off x="457200" y="6324480"/>
            <a:ext cx="2133360" cy="364680"/>
          </a:xfrm>
          <a:prstGeom prst="rect">
            <a:avLst/>
          </a:prstGeom>
        </p:spPr>
        <p:txBody>
          <a:bodyPr anchor="ctr">
            <a:noAutofit/>
          </a:bodyPr>
          <a:lstStyle/>
          <a:p>
            <a:pPr algn="ctr">
              <a:lnSpc>
                <a:spcPct val="100000"/>
              </a:lnSpc>
            </a:pPr>
            <a:fld id="{20B4349D-F283-44DB-9B18-8FCAC25C4974}"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8" name="PlaceHolder 4"/>
          <p:cNvSpPr>
            <a:spLocks noGrp="1"/>
          </p:cNvSpPr>
          <p:nvPr>
            <p:ph type="ftr"/>
          </p:nvPr>
        </p:nvSpPr>
        <p:spPr>
          <a:xfrm>
            <a:off x="3124080" y="6324480"/>
            <a:ext cx="2895120" cy="364680"/>
          </a:xfrm>
          <a:prstGeom prst="rect">
            <a:avLst/>
          </a:prstGeom>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9" name="PlaceHolder 5"/>
          <p:cNvSpPr>
            <a:spLocks noGrp="1"/>
          </p:cNvSpPr>
          <p:nvPr>
            <p:ph type="sldNum"/>
          </p:nvPr>
        </p:nvSpPr>
        <p:spPr>
          <a:xfrm>
            <a:off x="6400800" y="6324480"/>
            <a:ext cx="2133360" cy="364680"/>
          </a:xfrm>
          <a:prstGeom prst="rect">
            <a:avLst/>
          </a:prstGeom>
        </p:spPr>
        <p:txBody>
          <a:bodyPr anchor="ctr">
            <a:noAutofit/>
          </a:bodyPr>
          <a:lstStyle/>
          <a:p>
            <a:pPr algn="ctr">
              <a:lnSpc>
                <a:spcPct val="100000"/>
              </a:lnSpc>
            </a:pPr>
            <a:fld id="{EAA223AD-5451-4BB6-B148-66010FB943B4}" type="slidenum">
              <a:rPr lang="en-US" sz="1200" b="0" strike="noStrike" spc="-1">
                <a:solidFill>
                  <a:srgbClr val="8B8B8B"/>
                </a:solidFill>
                <a:latin typeface="Times New Roman"/>
              </a:rPr>
              <a:t>‹#›</a:t>
            </a:fld>
            <a:endParaRPr lang="en-US" sz="12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p:bodyStyle/>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a:xfrm>
          <a:off x="0" y="0"/>
          <a:ext cx="0" cy="0"/>
          <a:chOff x="0" y="0"/>
          <a:chExt cx="0" cy="0"/>
        </a:xfrm>
      </p:grpSpPr>
      <p:pic>
        <p:nvPicPr>
          <p:cNvPr id="86" name="Picture 6"/>
          <p:cNvPicPr/>
          <p:nvPr/>
        </p:nvPicPr>
        <p:blipFill>
          <a:blip r:embed="rId15"/>
          <a:stretch/>
        </p:blipFill>
        <p:spPr>
          <a:xfrm>
            <a:off x="7164360" y="404640"/>
            <a:ext cx="1151640" cy="635760"/>
          </a:xfrm>
          <a:prstGeom prst="rect">
            <a:avLst/>
          </a:prstGeom>
          <a:ln>
            <a:noFill/>
          </a:ln>
        </p:spPr>
      </p:pic>
      <p:sp>
        <p:nvSpPr>
          <p:cNvPr id="87" name="PlaceHolder 1"/>
          <p:cNvSpPr>
            <a:spLocks noGrp="1"/>
          </p:cNvSpPr>
          <p:nvPr>
            <p:ph type="title"/>
          </p:nvPr>
        </p:nvSpPr>
        <p:spPr>
          <a:xfrm>
            <a:off x="457200" y="4293000"/>
            <a:ext cx="6192360" cy="1217520"/>
          </a:xfrm>
          <a:prstGeom prst="rect">
            <a:avLst/>
          </a:prstGeom>
        </p:spPr>
        <p:txBody>
          <a:bodyPr>
            <a:normAutofit/>
          </a:bodyPr>
          <a:lstStyle/>
          <a:p>
            <a:pPr>
              <a:lnSpc>
                <a:spcPct val="100000"/>
              </a:lnSpc>
            </a:pPr>
            <a:r>
              <a:rPr lang="en-US" sz="3200" b="1" strike="noStrike" cap="all" spc="-1">
                <a:solidFill>
                  <a:srgbClr val="343A80"/>
                </a:solidFill>
                <a:latin typeface="Cambria"/>
              </a:rPr>
              <a:t>Click to edit text</a:t>
            </a:r>
            <a:endParaRPr lang="en-US" sz="3200" b="0" strike="noStrike" spc="-1">
              <a:solidFill>
                <a:srgbClr val="000000"/>
              </a:solidFill>
              <a:latin typeface="Cambria"/>
            </a:endParaRPr>
          </a:p>
        </p:txBody>
      </p:sp>
      <p:sp>
        <p:nvSpPr>
          <p:cNvPr id="88" name="PlaceHolder 2"/>
          <p:cNvSpPr>
            <a:spLocks noGrp="1"/>
          </p:cNvSpPr>
          <p:nvPr>
            <p:ph type="dt"/>
          </p:nvPr>
        </p:nvSpPr>
        <p:spPr>
          <a:xfrm>
            <a:off x="457200" y="6324480"/>
            <a:ext cx="2133360" cy="364680"/>
          </a:xfrm>
          <a:prstGeom prst="rect">
            <a:avLst/>
          </a:prstGeom>
        </p:spPr>
        <p:txBody>
          <a:bodyPr anchor="ctr">
            <a:noAutofit/>
          </a:bodyPr>
          <a:lstStyle/>
          <a:p>
            <a:pPr algn="ctr">
              <a:lnSpc>
                <a:spcPct val="100000"/>
              </a:lnSpc>
            </a:pPr>
            <a:fld id="{3CFDDA9D-8980-478C-9CEB-EF2D4F86C5F9}"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89" name="PlaceHolder 3"/>
          <p:cNvSpPr>
            <a:spLocks noGrp="1"/>
          </p:cNvSpPr>
          <p:nvPr>
            <p:ph type="ftr"/>
          </p:nvPr>
        </p:nvSpPr>
        <p:spPr>
          <a:xfrm>
            <a:off x="3124080" y="6324480"/>
            <a:ext cx="2895120" cy="364680"/>
          </a:xfrm>
          <a:prstGeom prst="rect">
            <a:avLst/>
          </a:prstGeom>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90" name="PlaceHolder 4"/>
          <p:cNvSpPr>
            <a:spLocks noGrp="1"/>
          </p:cNvSpPr>
          <p:nvPr>
            <p:ph type="sldNum"/>
          </p:nvPr>
        </p:nvSpPr>
        <p:spPr>
          <a:xfrm>
            <a:off x="6400800" y="6324480"/>
            <a:ext cx="2133360" cy="364680"/>
          </a:xfrm>
          <a:prstGeom prst="rect">
            <a:avLst/>
          </a:prstGeom>
        </p:spPr>
        <p:txBody>
          <a:bodyPr anchor="ctr">
            <a:noAutofit/>
          </a:bodyPr>
          <a:lstStyle/>
          <a:p>
            <a:pPr algn="ctr">
              <a:lnSpc>
                <a:spcPct val="100000"/>
              </a:lnSpc>
            </a:pPr>
            <a:fld id="{045A5997-D101-4922-AE71-0D3565C59986}" type="slidenum">
              <a:rPr lang="en-US" sz="1200" b="0" strike="noStrike" spc="-1">
                <a:solidFill>
                  <a:srgbClr val="8B8B8B"/>
                </a:solidFill>
                <a:latin typeface="Times New Roman"/>
              </a:rPr>
              <a:t>‹#›</a:t>
            </a:fld>
            <a:endParaRPr lang="en-US" sz="1200" b="0" strike="noStrike" spc="-1">
              <a:latin typeface="Times New Roman"/>
            </a:endParaRPr>
          </a:p>
        </p:txBody>
      </p:sp>
      <p:pic>
        <p:nvPicPr>
          <p:cNvPr id="91" name="Picture 6"/>
          <p:cNvPicPr/>
          <p:nvPr/>
        </p:nvPicPr>
        <p:blipFill>
          <a:blip r:embed="rId16"/>
          <a:stretch/>
        </p:blipFill>
        <p:spPr>
          <a:xfrm>
            <a:off x="3173760" y="1556640"/>
            <a:ext cx="2752200" cy="1685520"/>
          </a:xfrm>
          <a:prstGeom prst="rect">
            <a:avLst/>
          </a:prstGeom>
          <a:ln>
            <a:noFill/>
          </a:ln>
        </p:spPr>
      </p:pic>
      <p:sp>
        <p:nvSpPr>
          <p:cNvPr id="92"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000" b="0" strike="noStrike" spc="-1">
                <a:solidFill>
                  <a:srgbClr val="000000"/>
                </a:solidFill>
                <a:latin typeface="Cambria"/>
              </a:rPr>
              <a:t>Click to edit the outline text format</a:t>
            </a:r>
          </a:p>
          <a:p>
            <a:pPr marL="864000" lvl="1" indent="-324000">
              <a:spcBef>
                <a:spcPts val="1134"/>
              </a:spcBef>
              <a:buClr>
                <a:srgbClr val="000000"/>
              </a:buClr>
              <a:buSzPct val="75000"/>
              <a:buFont typeface="Symbol" charset="2"/>
              <a:buChar char=""/>
            </a:pPr>
            <a:r>
              <a:rPr lang="en-US" sz="2600" b="0" strike="noStrike" spc="-1">
                <a:solidFill>
                  <a:srgbClr val="000000"/>
                </a:solidFill>
                <a:latin typeface="Cambria"/>
              </a:rPr>
              <a:t>Second Outline Level</a:t>
            </a:r>
          </a:p>
          <a:p>
            <a:pPr marL="1296000" lvl="2" indent="-288000">
              <a:spcBef>
                <a:spcPts val="850"/>
              </a:spcBef>
              <a:buClr>
                <a:srgbClr val="000000"/>
              </a:buClr>
              <a:buSzPct val="45000"/>
              <a:buFont typeface="Wingdings" charset="2"/>
              <a:buChar char=""/>
            </a:pPr>
            <a:r>
              <a:rPr lang="en-US" sz="2400" b="0" strike="noStrike" spc="-1">
                <a:solidFill>
                  <a:srgbClr val="000000"/>
                </a:solidFill>
                <a:latin typeface="Cambria"/>
              </a:rPr>
              <a:t>Third Outline Level</a:t>
            </a:r>
          </a:p>
          <a:p>
            <a:pPr marL="1728000" lvl="3" indent="-216000">
              <a:spcBef>
                <a:spcPts val="567"/>
              </a:spcBef>
              <a:buClr>
                <a:srgbClr val="000000"/>
              </a:buClr>
              <a:buSzPct val="75000"/>
              <a:buFont typeface="Symbol" charset="2"/>
              <a:buChar char=""/>
            </a:pPr>
            <a:r>
              <a:rPr lang="en-US" sz="2000" b="0" strike="noStrike" spc="-1">
                <a:solidFill>
                  <a:srgbClr val="000000"/>
                </a:solidFill>
                <a:latin typeface="Times New Roman"/>
              </a:rPr>
              <a:t>Fourth Outline Level</a:t>
            </a:r>
          </a:p>
          <a:p>
            <a:pPr marL="2160000" lvl="4" indent="-216000">
              <a:spcBef>
                <a:spcPts val="283"/>
              </a:spcBef>
              <a:buClr>
                <a:srgbClr val="000000"/>
              </a:buClr>
              <a:buSzPct val="45000"/>
              <a:buFont typeface="Wingdings" charset="2"/>
              <a:buChar char=""/>
            </a:pPr>
            <a:r>
              <a:rPr lang="en-US" sz="2000" b="0" strike="noStrike" spc="-1">
                <a:solidFill>
                  <a:srgbClr val="000000"/>
                </a:solidFill>
                <a:latin typeface="Times New Roman"/>
              </a:rPr>
              <a:t>Fifth Outline Level</a:t>
            </a:r>
          </a:p>
          <a:p>
            <a:pPr marL="2592000" lvl="5" indent="-216000">
              <a:spcBef>
                <a:spcPts val="283"/>
              </a:spcBef>
              <a:buClr>
                <a:srgbClr val="000000"/>
              </a:buClr>
              <a:buSzPct val="45000"/>
              <a:buFont typeface="Wingdings" charset="2"/>
              <a:buChar char=""/>
            </a:pPr>
            <a:r>
              <a:rPr lang="en-US" sz="2000" b="0" strike="noStrike" spc="-1">
                <a:solidFill>
                  <a:srgbClr val="000000"/>
                </a:solidFill>
                <a:latin typeface="Times New Roman"/>
              </a:rPr>
              <a:t>Sixth Outline Level</a:t>
            </a:r>
          </a:p>
          <a:p>
            <a:pPr marL="3024000" lvl="6" indent="-216000">
              <a:spcBef>
                <a:spcPts val="283"/>
              </a:spcBef>
              <a:buClr>
                <a:srgbClr val="000000"/>
              </a:buClr>
              <a:buSzPct val="45000"/>
              <a:buFont typeface="Wingdings" charset="2"/>
              <a:buChar char=""/>
            </a:pPr>
            <a:r>
              <a:rPr lang="en-US" sz="2000" b="0" strike="noStrike" spc="-1">
                <a:solidFill>
                  <a:srgbClr val="000000"/>
                </a:solidFill>
                <a:latin typeface="Times New Roman"/>
              </a:rPr>
              <a:t>Seventh Outline Level</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p:bodyStyle/>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a:xfrm>
          <a:off x="0" y="0"/>
          <a:ext cx="0" cy="0"/>
          <a:chOff x="0" y="0"/>
          <a:chExt cx="0" cy="0"/>
        </a:xfrm>
      </p:grpSpPr>
      <p:pic>
        <p:nvPicPr>
          <p:cNvPr id="129" name="Picture 6"/>
          <p:cNvPicPr/>
          <p:nvPr/>
        </p:nvPicPr>
        <p:blipFill>
          <a:blip r:embed="rId15"/>
          <a:stretch/>
        </p:blipFill>
        <p:spPr>
          <a:xfrm>
            <a:off x="7164360" y="404640"/>
            <a:ext cx="1151640" cy="635760"/>
          </a:xfrm>
          <a:prstGeom prst="rect">
            <a:avLst/>
          </a:prstGeom>
          <a:ln>
            <a:noFill/>
          </a:ln>
        </p:spPr>
      </p:pic>
      <p:sp>
        <p:nvSpPr>
          <p:cNvPr id="130" name="PlaceHolder 1"/>
          <p:cNvSpPr>
            <a:spLocks noGrp="1"/>
          </p:cNvSpPr>
          <p:nvPr>
            <p:ph type="title"/>
          </p:nvPr>
        </p:nvSpPr>
        <p:spPr>
          <a:xfrm>
            <a:off x="1547640" y="332640"/>
            <a:ext cx="5472360" cy="791640"/>
          </a:xfrm>
          <a:prstGeom prst="rect">
            <a:avLst/>
          </a:prstGeom>
        </p:spPr>
        <p:txBody>
          <a:bodyPr anchor="ctr">
            <a:noAutofit/>
          </a:bodyPr>
          <a:lstStyle/>
          <a:p>
            <a:pPr algn="ctr">
              <a:lnSpc>
                <a:spcPct val="100000"/>
              </a:lnSpc>
            </a:pPr>
            <a:r>
              <a:rPr lang="en-US" sz="3000" b="1" strike="noStrike" spc="-1">
                <a:solidFill>
                  <a:srgbClr val="FFFFFF"/>
                </a:solidFill>
                <a:latin typeface="Cambria"/>
              </a:rPr>
              <a:t>CLICK TO EDIT TITLE</a:t>
            </a:r>
            <a:endParaRPr lang="en-US" sz="3000" b="0" strike="noStrike" spc="-1">
              <a:solidFill>
                <a:srgbClr val="000000"/>
              </a:solidFill>
              <a:latin typeface="Cambria"/>
            </a:endParaRPr>
          </a:p>
        </p:txBody>
      </p:sp>
      <p:sp>
        <p:nvSpPr>
          <p:cNvPr id="131" name="PlaceHolder 2"/>
          <p:cNvSpPr>
            <a:spLocks noGrp="1"/>
          </p:cNvSpPr>
          <p:nvPr>
            <p:ph type="body"/>
          </p:nvPr>
        </p:nvSpPr>
        <p:spPr>
          <a:xfrm>
            <a:off x="323640" y="1268640"/>
            <a:ext cx="4038120" cy="4968360"/>
          </a:xfrm>
          <a:prstGeom prst="rect">
            <a:avLst/>
          </a:prstGeom>
        </p:spPr>
        <p:txBody>
          <a:bodyPr>
            <a:normAutofit/>
          </a:bodyPr>
          <a:lstStyle/>
          <a:p>
            <a:pPr>
              <a:lnSpc>
                <a:spcPct val="100000"/>
              </a:lnSpc>
              <a:spcBef>
                <a:spcPts val="601"/>
              </a:spcBef>
            </a:pPr>
            <a:r>
              <a:rPr lang="en-US" sz="3000" b="0" strike="noStrike" spc="-1">
                <a:solidFill>
                  <a:srgbClr val="000000"/>
                </a:solidFill>
                <a:latin typeface="Cambria"/>
              </a:rPr>
              <a:t>Click to edit text</a:t>
            </a:r>
          </a:p>
          <a:p>
            <a:pPr marL="338040" lvl="1" indent="-337680">
              <a:lnSpc>
                <a:spcPct val="100000"/>
              </a:lnSpc>
              <a:spcBef>
                <a:spcPts val="561"/>
              </a:spcBef>
              <a:buClr>
                <a:srgbClr val="002060"/>
              </a:buClr>
              <a:buSzPct val="70000"/>
              <a:buFont typeface="Wingdings" charset="2"/>
              <a:buChar char=""/>
            </a:pPr>
            <a:r>
              <a:rPr lang="en-US" sz="2800" b="0" strike="noStrike" spc="-1">
                <a:solidFill>
                  <a:srgbClr val="000000"/>
                </a:solidFill>
                <a:latin typeface="Cambria"/>
              </a:rPr>
              <a:t>Second level</a:t>
            </a:r>
          </a:p>
        </p:txBody>
      </p:sp>
      <p:sp>
        <p:nvSpPr>
          <p:cNvPr id="132" name="PlaceHolder 3"/>
          <p:cNvSpPr>
            <a:spLocks noGrp="1"/>
          </p:cNvSpPr>
          <p:nvPr>
            <p:ph type="body"/>
          </p:nvPr>
        </p:nvSpPr>
        <p:spPr>
          <a:xfrm>
            <a:off x="4514400" y="1268640"/>
            <a:ext cx="4038120" cy="4968360"/>
          </a:xfrm>
          <a:prstGeom prst="rect">
            <a:avLst/>
          </a:prstGeom>
        </p:spPr>
        <p:txBody>
          <a:bodyPr>
            <a:normAutofit/>
          </a:bodyPr>
          <a:lstStyle/>
          <a:p>
            <a:pPr>
              <a:lnSpc>
                <a:spcPct val="100000"/>
              </a:lnSpc>
              <a:spcBef>
                <a:spcPts val="601"/>
              </a:spcBef>
            </a:pPr>
            <a:r>
              <a:rPr lang="en-US" sz="3000" b="0" strike="noStrike" spc="-1">
                <a:solidFill>
                  <a:srgbClr val="000000"/>
                </a:solidFill>
                <a:latin typeface="Cambria"/>
              </a:rPr>
              <a:t>Click to edit text </a:t>
            </a:r>
          </a:p>
          <a:p>
            <a:pPr marL="338040" lvl="1" indent="-337680">
              <a:lnSpc>
                <a:spcPct val="100000"/>
              </a:lnSpc>
              <a:spcBef>
                <a:spcPts val="561"/>
              </a:spcBef>
              <a:buClr>
                <a:srgbClr val="002060"/>
              </a:buClr>
              <a:buSzPct val="70000"/>
              <a:buFont typeface="Wingdings" charset="2"/>
              <a:buChar char=""/>
            </a:pPr>
            <a:r>
              <a:rPr lang="en-US" sz="2800" b="0" strike="noStrike" spc="-1">
                <a:solidFill>
                  <a:srgbClr val="000000"/>
                </a:solidFill>
                <a:latin typeface="Cambria"/>
              </a:rPr>
              <a:t>Second level</a:t>
            </a:r>
          </a:p>
        </p:txBody>
      </p:sp>
      <p:sp>
        <p:nvSpPr>
          <p:cNvPr id="133" name="PlaceHolder 4"/>
          <p:cNvSpPr>
            <a:spLocks noGrp="1"/>
          </p:cNvSpPr>
          <p:nvPr>
            <p:ph type="dt"/>
          </p:nvPr>
        </p:nvSpPr>
        <p:spPr>
          <a:xfrm>
            <a:off x="457200" y="6324480"/>
            <a:ext cx="2133360" cy="364680"/>
          </a:xfrm>
          <a:prstGeom prst="rect">
            <a:avLst/>
          </a:prstGeom>
        </p:spPr>
        <p:txBody>
          <a:bodyPr anchor="ctr">
            <a:noAutofit/>
          </a:bodyPr>
          <a:lstStyle/>
          <a:p>
            <a:pPr algn="ctr">
              <a:lnSpc>
                <a:spcPct val="100000"/>
              </a:lnSpc>
            </a:pPr>
            <a:fld id="{35858B3F-AF1D-4A18-895A-D9978C8F8281}"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134" name="PlaceHolder 5"/>
          <p:cNvSpPr>
            <a:spLocks noGrp="1"/>
          </p:cNvSpPr>
          <p:nvPr>
            <p:ph type="ftr"/>
          </p:nvPr>
        </p:nvSpPr>
        <p:spPr>
          <a:xfrm>
            <a:off x="3124080" y="6324480"/>
            <a:ext cx="2895120" cy="364680"/>
          </a:xfrm>
          <a:prstGeom prst="rect">
            <a:avLst/>
          </a:prstGeom>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135" name="PlaceHolder 6"/>
          <p:cNvSpPr>
            <a:spLocks noGrp="1"/>
          </p:cNvSpPr>
          <p:nvPr>
            <p:ph type="sldNum"/>
          </p:nvPr>
        </p:nvSpPr>
        <p:spPr>
          <a:xfrm>
            <a:off x="6400800" y="6324480"/>
            <a:ext cx="2133360" cy="364680"/>
          </a:xfrm>
          <a:prstGeom prst="rect">
            <a:avLst/>
          </a:prstGeom>
        </p:spPr>
        <p:txBody>
          <a:bodyPr anchor="ctr">
            <a:noAutofit/>
          </a:bodyPr>
          <a:lstStyle/>
          <a:p>
            <a:pPr algn="ctr">
              <a:lnSpc>
                <a:spcPct val="100000"/>
              </a:lnSpc>
            </a:pPr>
            <a:fld id="{5DFBE4C3-2AD3-442A-B7E4-EF7CE4DA1D3D}" type="slidenum">
              <a:rPr lang="en-US" sz="1200" b="0" strike="noStrike" spc="-1">
                <a:solidFill>
                  <a:srgbClr val="8B8B8B"/>
                </a:solidFill>
                <a:latin typeface="Times New Roman"/>
              </a:rPr>
              <a:t>‹#›</a:t>
            </a:fld>
            <a:endParaRPr lang="en-US" sz="12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p:bodyStyle/>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a:xfrm>
          <a:off x="0" y="0"/>
          <a:ext cx="0" cy="0"/>
          <a:chOff x="0" y="0"/>
          <a:chExt cx="0" cy="0"/>
        </a:xfrm>
      </p:grpSpPr>
      <p:pic>
        <p:nvPicPr>
          <p:cNvPr id="172" name="Picture 6"/>
          <p:cNvPicPr/>
          <p:nvPr/>
        </p:nvPicPr>
        <p:blipFill>
          <a:blip r:embed="rId15"/>
          <a:stretch/>
        </p:blipFill>
        <p:spPr>
          <a:xfrm>
            <a:off x="7164360" y="404640"/>
            <a:ext cx="1151640" cy="635760"/>
          </a:xfrm>
          <a:prstGeom prst="rect">
            <a:avLst/>
          </a:prstGeom>
          <a:ln>
            <a:noFill/>
          </a:ln>
        </p:spPr>
      </p:pic>
      <p:sp>
        <p:nvSpPr>
          <p:cNvPr id="173" name="PlaceHolder 1"/>
          <p:cNvSpPr>
            <a:spLocks noGrp="1"/>
          </p:cNvSpPr>
          <p:nvPr>
            <p:ph type="title"/>
          </p:nvPr>
        </p:nvSpPr>
        <p:spPr>
          <a:xfrm>
            <a:off x="3204000" y="2162160"/>
            <a:ext cx="4804560" cy="2202840"/>
          </a:xfrm>
          <a:prstGeom prst="rect">
            <a:avLst/>
          </a:prstGeom>
        </p:spPr>
        <p:txBody>
          <a:bodyPr anchor="ctr">
            <a:noAutofit/>
          </a:bodyPr>
          <a:lstStyle/>
          <a:p>
            <a:pPr algn="r">
              <a:lnSpc>
                <a:spcPct val="100000"/>
              </a:lnSpc>
            </a:pPr>
            <a:r>
              <a:rPr lang="en-US" sz="5400" b="1" strike="noStrike" spc="-1">
                <a:solidFill>
                  <a:srgbClr val="FFFFFF"/>
                </a:solidFill>
                <a:latin typeface="Cambria"/>
              </a:rPr>
              <a:t>ADD TEXT! </a:t>
            </a:r>
            <a:endParaRPr lang="en-US" sz="5400" b="0" strike="noStrike" spc="-1">
              <a:solidFill>
                <a:srgbClr val="000000"/>
              </a:solidFill>
              <a:latin typeface="Cambria"/>
            </a:endParaRPr>
          </a:p>
        </p:txBody>
      </p:sp>
      <p:sp>
        <p:nvSpPr>
          <p:cNvPr id="174" name="CustomShape 2"/>
          <p:cNvSpPr/>
          <p:nvPr/>
        </p:nvSpPr>
        <p:spPr>
          <a:xfrm>
            <a:off x="3204000" y="4797000"/>
            <a:ext cx="4804560" cy="6091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100000"/>
              </a:lnSpc>
              <a:spcBef>
                <a:spcPts val="1199"/>
              </a:spcBef>
              <a:spcAft>
                <a:spcPts val="1199"/>
              </a:spcAft>
            </a:pPr>
            <a:r>
              <a:rPr lang="en-US" sz="2000" b="0" strike="noStrike" cap="all" spc="-1">
                <a:solidFill>
                  <a:srgbClr val="E46C0A"/>
                </a:solidFill>
                <a:latin typeface="Times New Roman"/>
              </a:rPr>
              <a:t>WWW.IIGVIETNAM.COM</a:t>
            </a:r>
            <a:r>
              <a:t/>
            </a:r>
            <a:br/>
            <a:r>
              <a:rPr lang="en-US" sz="2000" b="0" strike="noStrike" cap="all" spc="-1">
                <a:solidFill>
                  <a:srgbClr val="343A80"/>
                </a:solidFill>
                <a:latin typeface="Times New Roman"/>
              </a:rPr>
              <a:t>WWW.FACEBOOK.COM/IIGVN</a:t>
            </a:r>
            <a:endParaRPr lang="en-US" sz="2000" b="0" strike="noStrike" spc="-1">
              <a:latin typeface="Arial"/>
            </a:endParaRPr>
          </a:p>
        </p:txBody>
      </p:sp>
      <p:pic>
        <p:nvPicPr>
          <p:cNvPr id="175" name="Picture 3"/>
          <p:cNvPicPr/>
          <p:nvPr/>
        </p:nvPicPr>
        <p:blipFill>
          <a:blip r:embed="rId16"/>
          <a:stretch/>
        </p:blipFill>
        <p:spPr>
          <a:xfrm>
            <a:off x="7668360" y="260640"/>
            <a:ext cx="1049760" cy="579600"/>
          </a:xfrm>
          <a:prstGeom prst="rect">
            <a:avLst/>
          </a:prstGeom>
          <a:ln>
            <a:noFill/>
          </a:ln>
        </p:spPr>
      </p:pic>
      <p:sp>
        <p:nvSpPr>
          <p:cNvPr id="176" name="PlaceHolder 3"/>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000" b="0" strike="noStrike" spc="-1">
                <a:solidFill>
                  <a:srgbClr val="000000"/>
                </a:solidFill>
                <a:latin typeface="Cambria"/>
              </a:rPr>
              <a:t>Click to edit the outline text format</a:t>
            </a:r>
          </a:p>
          <a:p>
            <a:pPr marL="864000" lvl="1" indent="-324000">
              <a:spcBef>
                <a:spcPts val="1134"/>
              </a:spcBef>
              <a:buClr>
                <a:srgbClr val="000000"/>
              </a:buClr>
              <a:buSzPct val="75000"/>
              <a:buFont typeface="Symbol" charset="2"/>
              <a:buChar char=""/>
            </a:pPr>
            <a:r>
              <a:rPr lang="en-US" sz="2600" b="0" strike="noStrike" spc="-1">
                <a:solidFill>
                  <a:srgbClr val="000000"/>
                </a:solidFill>
                <a:latin typeface="Cambria"/>
              </a:rPr>
              <a:t>Second Outline Level</a:t>
            </a:r>
          </a:p>
          <a:p>
            <a:pPr marL="1296000" lvl="2" indent="-288000">
              <a:spcBef>
                <a:spcPts val="850"/>
              </a:spcBef>
              <a:buClr>
                <a:srgbClr val="000000"/>
              </a:buClr>
              <a:buSzPct val="45000"/>
              <a:buFont typeface="Wingdings" charset="2"/>
              <a:buChar char=""/>
            </a:pPr>
            <a:r>
              <a:rPr lang="en-US" sz="2400" b="0" strike="noStrike" spc="-1">
                <a:solidFill>
                  <a:srgbClr val="000000"/>
                </a:solidFill>
                <a:latin typeface="Cambria"/>
              </a:rPr>
              <a:t>Third Outline Level</a:t>
            </a:r>
          </a:p>
          <a:p>
            <a:pPr marL="1728000" lvl="3" indent="-216000">
              <a:spcBef>
                <a:spcPts val="567"/>
              </a:spcBef>
              <a:buClr>
                <a:srgbClr val="000000"/>
              </a:buClr>
              <a:buSzPct val="75000"/>
              <a:buFont typeface="Symbol" charset="2"/>
              <a:buChar char=""/>
            </a:pPr>
            <a:r>
              <a:rPr lang="en-US" sz="2000" b="0" strike="noStrike" spc="-1">
                <a:solidFill>
                  <a:srgbClr val="000000"/>
                </a:solidFill>
                <a:latin typeface="Times New Roman"/>
              </a:rPr>
              <a:t>Fourth Outline Level</a:t>
            </a:r>
          </a:p>
          <a:p>
            <a:pPr marL="2160000" lvl="4" indent="-216000">
              <a:spcBef>
                <a:spcPts val="283"/>
              </a:spcBef>
              <a:buClr>
                <a:srgbClr val="000000"/>
              </a:buClr>
              <a:buSzPct val="45000"/>
              <a:buFont typeface="Wingdings" charset="2"/>
              <a:buChar char=""/>
            </a:pPr>
            <a:r>
              <a:rPr lang="en-US" sz="2000" b="0" strike="noStrike" spc="-1">
                <a:solidFill>
                  <a:srgbClr val="000000"/>
                </a:solidFill>
                <a:latin typeface="Times New Roman"/>
              </a:rPr>
              <a:t>Fifth Outline Level</a:t>
            </a:r>
          </a:p>
          <a:p>
            <a:pPr marL="2592000" lvl="5" indent="-216000">
              <a:spcBef>
                <a:spcPts val="283"/>
              </a:spcBef>
              <a:buClr>
                <a:srgbClr val="000000"/>
              </a:buClr>
              <a:buSzPct val="45000"/>
              <a:buFont typeface="Wingdings" charset="2"/>
              <a:buChar char=""/>
            </a:pPr>
            <a:r>
              <a:rPr lang="en-US" sz="2000" b="0" strike="noStrike" spc="-1">
                <a:solidFill>
                  <a:srgbClr val="000000"/>
                </a:solidFill>
                <a:latin typeface="Times New Roman"/>
              </a:rPr>
              <a:t>Sixth Outline Level</a:t>
            </a:r>
          </a:p>
          <a:p>
            <a:pPr marL="3024000" lvl="6" indent="-216000">
              <a:spcBef>
                <a:spcPts val="283"/>
              </a:spcBef>
              <a:buClr>
                <a:srgbClr val="000000"/>
              </a:buClr>
              <a:buSzPct val="45000"/>
              <a:buFont typeface="Wingdings" charset="2"/>
              <a:buChar char=""/>
            </a:pPr>
            <a:r>
              <a:rPr lang="en-US" sz="2000" b="0" strike="noStrike" spc="-1">
                <a:solidFill>
                  <a:srgbClr val="000000"/>
                </a:solidFill>
                <a:latin typeface="Times New Roman"/>
              </a:rPr>
              <a:t>Seventh Outline Level</a:t>
            </a: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19.png"/></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31.png"/><Relationship Id="rId4" Type="http://schemas.openxmlformats.org/officeDocument/2006/relationships/image" Target="../media/image1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7.xml"/></Relationships>
</file>

<file path=ppt/slides/_rels/slide39.x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slideLayout" Target="../slideLayouts/slideLayout37.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7.xml"/></Relationships>
</file>

<file path=ppt/slides/_rels/slide41.x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slideLayout" Target="../slideLayouts/slideLayout3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37.png"/></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39.png"/></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9.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5.png"/></Relationships>
</file>

<file path=ppt/slides/_rels/slide51.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7.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4.x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2.xml.rels><?xml version="1.0" encoding="UTF-8" standalone="yes"?>
<Relationships xmlns="http://schemas.openxmlformats.org/package/2006/relationships"><Relationship Id="rId2" Type="http://schemas.openxmlformats.org/officeDocument/2006/relationships/image" Target="../media/image53.wmf"/><Relationship Id="rId1" Type="http://schemas.openxmlformats.org/officeDocument/2006/relationships/slideLayout" Target="../slideLayouts/slideLayout37.xml"/></Relationships>
</file>

<file path=ppt/slides/_rels/slide6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3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TextShape 1"/>
          <p:cNvSpPr txBox="1"/>
          <p:nvPr/>
        </p:nvSpPr>
        <p:spPr>
          <a:xfrm>
            <a:off x="3132000" y="2195280"/>
            <a:ext cx="4876560" cy="2160000"/>
          </a:xfrm>
          <a:prstGeom prst="rect">
            <a:avLst/>
          </a:prstGeom>
          <a:noFill/>
          <a:ln>
            <a:noFill/>
          </a:ln>
        </p:spPr>
        <p:txBody>
          <a:bodyPr anchor="ctr">
            <a:normAutofit/>
          </a:bodyPr>
          <a:lstStyle/>
          <a:p>
            <a:pPr algn="ctr">
              <a:lnSpc>
                <a:spcPct val="100000"/>
              </a:lnSpc>
            </a:pPr>
            <a:r>
              <a:rPr lang="en-US" sz="4000" b="1" strike="noStrike" spc="-1">
                <a:solidFill>
                  <a:srgbClr val="FFFFFF"/>
                </a:solidFill>
                <a:latin typeface="Cambria"/>
              </a:rPr>
              <a:t>BÀI 3</a:t>
            </a:r>
            <a:r>
              <a:t/>
            </a:r>
            <a:br/>
            <a:r>
              <a:rPr lang="en-US" sz="4000" b="1" strike="noStrike" spc="-1">
                <a:solidFill>
                  <a:srgbClr val="FFFFFF"/>
                </a:solidFill>
                <a:latin typeface="Cambria"/>
              </a:rPr>
              <a:t>ĐỊNH DẠNG VĂN BẢN TRONG WORD</a:t>
            </a:r>
            <a:endParaRPr lang="en-US" sz="4000" b="0" strike="noStrike" spc="-1">
              <a:solidFill>
                <a:srgbClr val="000000"/>
              </a:solidFill>
              <a:latin typeface="Cambria"/>
            </a:endParaRPr>
          </a:p>
        </p:txBody>
      </p:sp>
      <p:sp>
        <p:nvSpPr>
          <p:cNvPr id="220" name="TextShape 2"/>
          <p:cNvSpPr txBox="1"/>
          <p:nvPr/>
        </p:nvSpPr>
        <p:spPr>
          <a:xfrm>
            <a:off x="3184560" y="4653000"/>
            <a:ext cx="4824000" cy="914040"/>
          </a:xfrm>
          <a:prstGeom prst="rect">
            <a:avLst/>
          </a:prstGeom>
          <a:noFill/>
          <a:ln>
            <a:noFill/>
          </a:ln>
        </p:spPr>
        <p:txBody>
          <a:bodyPr>
            <a:noAutofit/>
          </a:bodyPr>
          <a:lstStyle/>
          <a:p>
            <a:pPr algn="ctr">
              <a:lnSpc>
                <a:spcPct val="100000"/>
              </a:lnSpc>
              <a:spcBef>
                <a:spcPts val="641"/>
              </a:spcBef>
            </a:pPr>
            <a:r>
              <a:rPr lang="en-US" sz="3200" b="1" i="1" strike="noStrike" spc="-1">
                <a:solidFill>
                  <a:srgbClr val="8B8B8B"/>
                </a:solidFill>
                <a:latin typeface="Cambria"/>
              </a:rPr>
              <a:t>MOS Word 2010</a:t>
            </a:r>
            <a:r>
              <a:t/>
            </a:r>
            <a:br/>
            <a:r>
              <a:rPr lang="en-US" sz="3200" b="1" i="1" strike="noStrike" spc="-1">
                <a:solidFill>
                  <a:srgbClr val="8B8B8B"/>
                </a:solidFill>
                <a:latin typeface="Cambria"/>
              </a:rPr>
              <a:t>Phần căn bản</a:t>
            </a:r>
            <a:endParaRPr lang="en-US" sz="32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MỤC TIÊU BÀI HỌC</a:t>
            </a:r>
            <a:endParaRPr lang="en-US" sz="3000" b="0" strike="noStrike" spc="-1">
              <a:solidFill>
                <a:srgbClr val="000000"/>
              </a:solidFill>
              <a:latin typeface="Cambria"/>
            </a:endParaRPr>
          </a:p>
        </p:txBody>
      </p:sp>
      <p:grpSp>
        <p:nvGrpSpPr>
          <p:cNvPr id="222" name="Group 2"/>
          <p:cNvGrpSpPr/>
          <p:nvPr/>
        </p:nvGrpSpPr>
        <p:grpSpPr>
          <a:xfrm>
            <a:off x="457560" y="1268640"/>
            <a:ext cx="8076960" cy="3935160"/>
            <a:chOff x="457560" y="1268640"/>
            <a:chExt cx="8076960" cy="3935160"/>
          </a:xfrm>
        </p:grpSpPr>
        <p:grpSp>
          <p:nvGrpSpPr>
            <p:cNvPr id="223" name="Group 3"/>
            <p:cNvGrpSpPr/>
            <p:nvPr/>
          </p:nvGrpSpPr>
          <p:grpSpPr>
            <a:xfrm>
              <a:off x="457560" y="1268640"/>
              <a:ext cx="8076960" cy="491400"/>
              <a:chOff x="457560" y="1268640"/>
              <a:chExt cx="8076960" cy="491400"/>
            </a:xfrm>
          </p:grpSpPr>
          <p:sp>
            <p:nvSpPr>
              <p:cNvPr id="224" name="CustomShape 4"/>
              <p:cNvSpPr/>
              <p:nvPr/>
            </p:nvSpPr>
            <p:spPr>
              <a:xfrm rot="5400000">
                <a:off x="1827000" y="-100800"/>
                <a:ext cx="491400" cy="3230640"/>
              </a:xfrm>
              <a:prstGeom prst="chevron">
                <a:avLst>
                  <a:gd name="adj" fmla="val 50000"/>
                </a:avLst>
              </a:prstGeom>
              <a:ln>
                <a:round/>
              </a:ln>
              <a:effectLst>
                <a:outerShdw blurRad="40000" dist="20160" dir="5400000" rotWithShape="0">
                  <a:srgbClr val="000000">
                    <a:alpha val="38000"/>
                  </a:srgbClr>
                </a:outerShdw>
              </a:effectLst>
            </p:spPr>
            <p:style>
              <a:lnRef idx="2">
                <a:schemeClr val="accent1"/>
              </a:lnRef>
              <a:fillRef idx="1">
                <a:schemeClr val="accent1"/>
              </a:fillRef>
              <a:effectRef idx="1">
                <a:scrgbClr r="0" g="0" b="0"/>
              </a:effectRef>
              <a:fontRef idx="minor"/>
            </p:style>
            <p:txBody>
              <a:bodyPr rot="-5400000" lIns="102600" tIns="57600" rIns="102600" bIns="57600" anchor="ctr">
                <a:noAutofit/>
              </a:bodyPr>
              <a:lstStyle/>
              <a:p>
                <a:pPr algn="ctr">
                  <a:lnSpc>
                    <a:spcPct val="100000"/>
                  </a:lnSpc>
                </a:pPr>
                <a:r>
                  <a:rPr lang="en-US" sz="2400" b="1" strike="noStrike" spc="-1">
                    <a:solidFill>
                      <a:srgbClr val="000000"/>
                    </a:solidFill>
                    <a:latin typeface="Cambria"/>
                  </a:rPr>
                  <a:t>1</a:t>
                </a:r>
                <a:endParaRPr lang="en-US" sz="2400" b="0" strike="noStrike" spc="-1">
                  <a:latin typeface="Arial"/>
                </a:endParaRPr>
              </a:p>
            </p:txBody>
          </p:sp>
          <p:sp>
            <p:nvSpPr>
              <p:cNvPr id="225" name="CustomShape 5"/>
              <p:cNvSpPr/>
              <p:nvPr/>
            </p:nvSpPr>
            <p:spPr>
              <a:xfrm rot="5400000">
                <a:off x="5865840" y="-908640"/>
                <a:ext cx="491400" cy="4845960"/>
              </a:xfrm>
              <a:prstGeom prst="round2SameRect">
                <a:avLst>
                  <a:gd name="adj1" fmla="val 16667"/>
                  <a:gd name="adj2" fmla="val 0"/>
                </a:avLst>
              </a:prstGeom>
              <a:ln>
                <a:round/>
              </a:ln>
            </p:spPr>
            <p:style>
              <a:lnRef idx="2">
                <a:schemeClr val="accent1"/>
              </a:lnRef>
              <a:fillRef idx="1">
                <a:schemeClr val="lt1">
                  <a:alpha val="90000"/>
                </a:schemeClr>
              </a:fillRef>
              <a:effectRef idx="0">
                <a:scrgbClr r="0" g="0" b="0"/>
              </a:effectRef>
              <a:fontRef idx="minor"/>
            </p:style>
            <p:txBody>
              <a:bodyPr rot="-5400000" lIns="102600" tIns="57600" rIns="102600" bIns="57600" anchor="ctr">
                <a:noAutofit/>
              </a:bodyPr>
              <a:lstStyle/>
              <a:p>
                <a:pPr marL="216000" indent="-216000">
                  <a:lnSpc>
                    <a:spcPct val="100000"/>
                  </a:lnSpc>
                  <a:buClr>
                    <a:srgbClr val="000000"/>
                  </a:buClr>
                  <a:buSzPct val="45000"/>
                  <a:buFont typeface="Wingdings" charset="2"/>
                  <a:buChar char=""/>
                </a:pPr>
                <a:r>
                  <a:rPr lang="en-US" sz="2400" b="0" strike="noStrike" spc="-1">
                    <a:solidFill>
                      <a:srgbClr val="000000"/>
                    </a:solidFill>
                    <a:latin typeface="Cambria"/>
                  </a:rPr>
                  <a:t>Học cách định dạng các ký tự trong văn bản</a:t>
                </a:r>
                <a:endParaRPr lang="en-US" sz="2400" b="0" strike="noStrike" spc="-1">
                  <a:latin typeface="Arial"/>
                </a:endParaRPr>
              </a:p>
            </p:txBody>
          </p:sp>
        </p:grpSp>
        <p:grpSp>
          <p:nvGrpSpPr>
            <p:cNvPr id="226" name="Group 6"/>
            <p:cNvGrpSpPr/>
            <p:nvPr/>
          </p:nvGrpSpPr>
          <p:grpSpPr>
            <a:xfrm>
              <a:off x="457560" y="1760760"/>
              <a:ext cx="8076960" cy="491400"/>
              <a:chOff x="457560" y="1760760"/>
              <a:chExt cx="8076960" cy="491400"/>
            </a:xfrm>
          </p:grpSpPr>
          <p:sp>
            <p:nvSpPr>
              <p:cNvPr id="227" name="CustomShape 7"/>
              <p:cNvSpPr/>
              <p:nvPr/>
            </p:nvSpPr>
            <p:spPr>
              <a:xfrm rot="5400000">
                <a:off x="1827000" y="390960"/>
                <a:ext cx="491400" cy="3230640"/>
              </a:xfrm>
              <a:prstGeom prst="chevron">
                <a:avLst>
                  <a:gd name="adj" fmla="val 50000"/>
                </a:avLst>
              </a:prstGeom>
              <a:ln>
                <a:round/>
              </a:ln>
              <a:effectLst>
                <a:outerShdw blurRad="40000" dist="20160" dir="5400000" rotWithShape="0">
                  <a:srgbClr val="000000">
                    <a:alpha val="38000"/>
                  </a:srgbClr>
                </a:outerShdw>
              </a:effectLst>
            </p:spPr>
            <p:style>
              <a:lnRef idx="2">
                <a:schemeClr val="accent1"/>
              </a:lnRef>
              <a:fillRef idx="1">
                <a:schemeClr val="accent1"/>
              </a:fillRef>
              <a:effectRef idx="1">
                <a:scrgbClr r="0" g="0" b="0"/>
              </a:effectRef>
              <a:fontRef idx="minor"/>
            </p:style>
            <p:txBody>
              <a:bodyPr rot="-5400000" lIns="102600" tIns="57600" rIns="102600" bIns="57600" anchor="ctr">
                <a:noAutofit/>
              </a:bodyPr>
              <a:lstStyle/>
              <a:p>
                <a:pPr algn="ctr">
                  <a:lnSpc>
                    <a:spcPct val="100000"/>
                  </a:lnSpc>
                </a:pPr>
                <a:r>
                  <a:rPr lang="en-US" sz="2400" b="1" strike="noStrike" spc="-1">
                    <a:solidFill>
                      <a:srgbClr val="000000"/>
                    </a:solidFill>
                    <a:latin typeface="Cambria"/>
                  </a:rPr>
                  <a:t>2</a:t>
                </a:r>
                <a:endParaRPr lang="en-US" sz="2400" b="0" strike="noStrike" spc="-1">
                  <a:latin typeface="Arial"/>
                </a:endParaRPr>
              </a:p>
            </p:txBody>
          </p:sp>
          <p:sp>
            <p:nvSpPr>
              <p:cNvPr id="228" name="CustomShape 8"/>
              <p:cNvSpPr/>
              <p:nvPr/>
            </p:nvSpPr>
            <p:spPr>
              <a:xfrm rot="5400000">
                <a:off x="5865840" y="-416520"/>
                <a:ext cx="491400" cy="4845960"/>
              </a:xfrm>
              <a:prstGeom prst="round2SameRect">
                <a:avLst>
                  <a:gd name="adj1" fmla="val 16667"/>
                  <a:gd name="adj2" fmla="val 0"/>
                </a:avLst>
              </a:prstGeom>
              <a:ln>
                <a:round/>
              </a:ln>
            </p:spPr>
            <p:style>
              <a:lnRef idx="2">
                <a:schemeClr val="accent1"/>
              </a:lnRef>
              <a:fillRef idx="1">
                <a:schemeClr val="lt1">
                  <a:alpha val="90000"/>
                </a:schemeClr>
              </a:fillRef>
              <a:effectRef idx="0">
                <a:scrgbClr r="0" g="0" b="0"/>
              </a:effectRef>
              <a:fontRef idx="minor"/>
            </p:style>
            <p:txBody>
              <a:bodyPr rot="-5400000" lIns="102600" tIns="57600" rIns="102600" bIns="57600" anchor="ctr">
                <a:noAutofit/>
              </a:bodyPr>
              <a:lstStyle/>
              <a:p>
                <a:pPr marL="216000" indent="-216000">
                  <a:lnSpc>
                    <a:spcPct val="100000"/>
                  </a:lnSpc>
                  <a:buClr>
                    <a:srgbClr val="000000"/>
                  </a:buClr>
                  <a:buSzPct val="45000"/>
                  <a:buFont typeface="Wingdings" charset="2"/>
                  <a:buChar char=""/>
                </a:pPr>
                <a:r>
                  <a:rPr lang="en-US" sz="2300" b="0" strike="noStrike" spc="-1">
                    <a:solidFill>
                      <a:srgbClr val="000000"/>
                    </a:solidFill>
                    <a:latin typeface="Cambria"/>
                  </a:rPr>
                  <a:t>Biết cách sao chép định dạng cho các nội dung khác nhau</a:t>
                </a:r>
                <a:endParaRPr lang="en-US" sz="2300" b="0" strike="noStrike" spc="-1">
                  <a:latin typeface="Arial"/>
                </a:endParaRPr>
              </a:p>
            </p:txBody>
          </p:sp>
        </p:grpSp>
        <p:grpSp>
          <p:nvGrpSpPr>
            <p:cNvPr id="229" name="Group 9"/>
            <p:cNvGrpSpPr/>
            <p:nvPr/>
          </p:nvGrpSpPr>
          <p:grpSpPr>
            <a:xfrm>
              <a:off x="457560" y="2252520"/>
              <a:ext cx="8076960" cy="491400"/>
              <a:chOff x="457560" y="2252520"/>
              <a:chExt cx="8076960" cy="491400"/>
            </a:xfrm>
          </p:grpSpPr>
          <p:sp>
            <p:nvSpPr>
              <p:cNvPr id="230" name="CustomShape 10"/>
              <p:cNvSpPr/>
              <p:nvPr/>
            </p:nvSpPr>
            <p:spPr>
              <a:xfrm rot="5400000">
                <a:off x="1827000" y="882720"/>
                <a:ext cx="491400" cy="3230640"/>
              </a:xfrm>
              <a:prstGeom prst="chevron">
                <a:avLst>
                  <a:gd name="adj" fmla="val 50000"/>
                </a:avLst>
              </a:prstGeom>
              <a:ln>
                <a:round/>
              </a:ln>
              <a:effectLst>
                <a:outerShdw blurRad="40000" dist="20160" dir="5400000" rotWithShape="0">
                  <a:srgbClr val="000000">
                    <a:alpha val="38000"/>
                  </a:srgbClr>
                </a:outerShdw>
              </a:effectLst>
            </p:spPr>
            <p:style>
              <a:lnRef idx="2">
                <a:schemeClr val="accent1"/>
              </a:lnRef>
              <a:fillRef idx="1">
                <a:schemeClr val="accent1"/>
              </a:fillRef>
              <a:effectRef idx="1">
                <a:scrgbClr r="0" g="0" b="0"/>
              </a:effectRef>
              <a:fontRef idx="minor"/>
            </p:style>
            <p:txBody>
              <a:bodyPr rot="-5400000" lIns="102600" tIns="57600" rIns="102600" bIns="57600" anchor="ctr">
                <a:noAutofit/>
              </a:bodyPr>
              <a:lstStyle/>
              <a:p>
                <a:pPr algn="ctr">
                  <a:lnSpc>
                    <a:spcPct val="100000"/>
                  </a:lnSpc>
                </a:pPr>
                <a:r>
                  <a:rPr lang="en-US" sz="2400" b="1" strike="noStrike" spc="-1">
                    <a:solidFill>
                      <a:srgbClr val="000000"/>
                    </a:solidFill>
                    <a:latin typeface="Cambria"/>
                  </a:rPr>
                  <a:t>3</a:t>
                </a:r>
                <a:endParaRPr lang="en-US" sz="2400" b="0" strike="noStrike" spc="-1">
                  <a:latin typeface="Arial"/>
                </a:endParaRPr>
              </a:p>
            </p:txBody>
          </p:sp>
          <p:sp>
            <p:nvSpPr>
              <p:cNvPr id="231" name="CustomShape 11"/>
              <p:cNvSpPr/>
              <p:nvPr/>
            </p:nvSpPr>
            <p:spPr>
              <a:xfrm rot="5400000">
                <a:off x="5865840" y="74880"/>
                <a:ext cx="491400" cy="4845960"/>
              </a:xfrm>
              <a:prstGeom prst="round2SameRect">
                <a:avLst>
                  <a:gd name="adj1" fmla="val 16667"/>
                  <a:gd name="adj2" fmla="val 0"/>
                </a:avLst>
              </a:prstGeom>
              <a:ln>
                <a:round/>
              </a:ln>
            </p:spPr>
            <p:style>
              <a:lnRef idx="2">
                <a:schemeClr val="accent1"/>
              </a:lnRef>
              <a:fillRef idx="1">
                <a:schemeClr val="lt1">
                  <a:alpha val="90000"/>
                </a:schemeClr>
              </a:fillRef>
              <a:effectRef idx="0">
                <a:scrgbClr r="0" g="0" b="0"/>
              </a:effectRef>
              <a:fontRef idx="minor"/>
            </p:style>
            <p:txBody>
              <a:bodyPr rot="-5400000" lIns="102600" tIns="57600" rIns="102600" bIns="57600" anchor="ctr">
                <a:noAutofit/>
              </a:bodyPr>
              <a:lstStyle/>
              <a:p>
                <a:pPr marL="216000" indent="-216000">
                  <a:lnSpc>
                    <a:spcPct val="100000"/>
                  </a:lnSpc>
                  <a:buClr>
                    <a:srgbClr val="000000"/>
                  </a:buClr>
                  <a:buSzPct val="45000"/>
                  <a:buFont typeface="Wingdings" charset="2"/>
                  <a:buChar char=""/>
                </a:pPr>
                <a:r>
                  <a:rPr lang="en-US" sz="2400" b="0" strike="noStrike" spc="-1">
                    <a:solidFill>
                      <a:srgbClr val="000000"/>
                    </a:solidFill>
                    <a:latin typeface="Cambria"/>
                  </a:rPr>
                  <a:t>Biết cách căn thẳng văn bản với tab</a:t>
                </a:r>
                <a:endParaRPr lang="en-US" sz="2400" b="0" strike="noStrike" spc="-1">
                  <a:latin typeface="Arial"/>
                </a:endParaRPr>
              </a:p>
            </p:txBody>
          </p:sp>
        </p:grpSp>
        <p:grpSp>
          <p:nvGrpSpPr>
            <p:cNvPr id="232" name="Group 12"/>
            <p:cNvGrpSpPr/>
            <p:nvPr/>
          </p:nvGrpSpPr>
          <p:grpSpPr>
            <a:xfrm>
              <a:off x="457560" y="2744640"/>
              <a:ext cx="8076960" cy="491400"/>
              <a:chOff x="457560" y="2744640"/>
              <a:chExt cx="8076960" cy="491400"/>
            </a:xfrm>
          </p:grpSpPr>
          <p:sp>
            <p:nvSpPr>
              <p:cNvPr id="233" name="CustomShape 13"/>
              <p:cNvSpPr/>
              <p:nvPr/>
            </p:nvSpPr>
            <p:spPr>
              <a:xfrm rot="5400000">
                <a:off x="1827000" y="1374840"/>
                <a:ext cx="491400" cy="3230640"/>
              </a:xfrm>
              <a:prstGeom prst="chevron">
                <a:avLst>
                  <a:gd name="adj" fmla="val 50000"/>
                </a:avLst>
              </a:prstGeom>
              <a:ln>
                <a:round/>
              </a:ln>
              <a:effectLst>
                <a:outerShdw blurRad="40000" dist="20160" dir="5400000" rotWithShape="0">
                  <a:srgbClr val="000000">
                    <a:alpha val="38000"/>
                  </a:srgbClr>
                </a:outerShdw>
              </a:effectLst>
            </p:spPr>
            <p:style>
              <a:lnRef idx="2">
                <a:schemeClr val="accent1"/>
              </a:lnRef>
              <a:fillRef idx="1">
                <a:schemeClr val="accent1"/>
              </a:fillRef>
              <a:effectRef idx="1">
                <a:scrgbClr r="0" g="0" b="0"/>
              </a:effectRef>
              <a:fontRef idx="minor"/>
            </p:style>
            <p:txBody>
              <a:bodyPr rot="-5400000" lIns="102600" tIns="57600" rIns="102600" bIns="57600" anchor="ctr">
                <a:noAutofit/>
              </a:bodyPr>
              <a:lstStyle/>
              <a:p>
                <a:pPr algn="ctr">
                  <a:lnSpc>
                    <a:spcPct val="100000"/>
                  </a:lnSpc>
                </a:pPr>
                <a:r>
                  <a:rPr lang="en-US" sz="2400" b="1" strike="noStrike" spc="-1">
                    <a:solidFill>
                      <a:srgbClr val="000000"/>
                    </a:solidFill>
                    <a:latin typeface="Cambria"/>
                  </a:rPr>
                  <a:t>4</a:t>
                </a:r>
                <a:endParaRPr lang="en-US" sz="2400" b="0" strike="noStrike" spc="-1">
                  <a:latin typeface="Arial"/>
                </a:endParaRPr>
              </a:p>
            </p:txBody>
          </p:sp>
          <p:sp>
            <p:nvSpPr>
              <p:cNvPr id="234" name="CustomShape 14"/>
              <p:cNvSpPr/>
              <p:nvPr/>
            </p:nvSpPr>
            <p:spPr>
              <a:xfrm rot="5400000">
                <a:off x="5865840" y="567000"/>
                <a:ext cx="491400" cy="4845960"/>
              </a:xfrm>
              <a:prstGeom prst="round2SameRect">
                <a:avLst>
                  <a:gd name="adj1" fmla="val 16667"/>
                  <a:gd name="adj2" fmla="val 0"/>
                </a:avLst>
              </a:prstGeom>
              <a:ln>
                <a:round/>
              </a:ln>
            </p:spPr>
            <p:style>
              <a:lnRef idx="2">
                <a:schemeClr val="accent1"/>
              </a:lnRef>
              <a:fillRef idx="1">
                <a:schemeClr val="lt1">
                  <a:alpha val="90000"/>
                </a:schemeClr>
              </a:fillRef>
              <a:effectRef idx="0">
                <a:scrgbClr r="0" g="0" b="0"/>
              </a:effectRef>
              <a:fontRef idx="minor"/>
            </p:style>
            <p:txBody>
              <a:bodyPr rot="-5400000" lIns="102600" tIns="57600" rIns="102600" bIns="57600" anchor="ctr">
                <a:noAutofit/>
              </a:bodyPr>
              <a:lstStyle/>
              <a:p>
                <a:pPr marL="216000" indent="-216000">
                  <a:lnSpc>
                    <a:spcPct val="100000"/>
                  </a:lnSpc>
                  <a:buClr>
                    <a:srgbClr val="000000"/>
                  </a:buClr>
                  <a:buSzPct val="45000"/>
                  <a:buFont typeface="Wingdings" charset="2"/>
                  <a:buChar char=""/>
                </a:pPr>
                <a:r>
                  <a:rPr lang="en-US" sz="2400" b="0" strike="noStrike" spc="-1">
                    <a:solidFill>
                      <a:srgbClr val="000000"/>
                    </a:solidFill>
                    <a:latin typeface="Cambria"/>
                  </a:rPr>
                  <a:t>Biết cách điều chỉnh bố cục văn bản trong tài liệu</a:t>
                </a:r>
                <a:endParaRPr lang="en-US" sz="2400" b="0" strike="noStrike" spc="-1">
                  <a:latin typeface="Arial"/>
                </a:endParaRPr>
              </a:p>
            </p:txBody>
          </p:sp>
        </p:grpSp>
        <p:grpSp>
          <p:nvGrpSpPr>
            <p:cNvPr id="235" name="Group 15"/>
            <p:cNvGrpSpPr/>
            <p:nvPr/>
          </p:nvGrpSpPr>
          <p:grpSpPr>
            <a:xfrm>
              <a:off x="457560" y="3236400"/>
              <a:ext cx="8076960" cy="491400"/>
              <a:chOff x="457560" y="3236400"/>
              <a:chExt cx="8076960" cy="491400"/>
            </a:xfrm>
          </p:grpSpPr>
          <p:sp>
            <p:nvSpPr>
              <p:cNvPr id="236" name="CustomShape 16"/>
              <p:cNvSpPr/>
              <p:nvPr/>
            </p:nvSpPr>
            <p:spPr>
              <a:xfrm rot="5400000">
                <a:off x="1827000" y="1866600"/>
                <a:ext cx="491400" cy="3230640"/>
              </a:xfrm>
              <a:prstGeom prst="chevron">
                <a:avLst>
                  <a:gd name="adj" fmla="val 50000"/>
                </a:avLst>
              </a:prstGeom>
              <a:ln>
                <a:round/>
              </a:ln>
              <a:effectLst>
                <a:outerShdw blurRad="40000" dist="20160" dir="5400000" rotWithShape="0">
                  <a:srgbClr val="000000">
                    <a:alpha val="38000"/>
                  </a:srgbClr>
                </a:outerShdw>
              </a:effectLst>
            </p:spPr>
            <p:style>
              <a:lnRef idx="2">
                <a:schemeClr val="accent1"/>
              </a:lnRef>
              <a:fillRef idx="1">
                <a:schemeClr val="accent1"/>
              </a:fillRef>
              <a:effectRef idx="1">
                <a:scrgbClr r="0" g="0" b="0"/>
              </a:effectRef>
              <a:fontRef idx="minor"/>
            </p:style>
            <p:txBody>
              <a:bodyPr rot="-5400000" lIns="102600" tIns="57600" rIns="102600" bIns="57600" anchor="ctr">
                <a:noAutofit/>
              </a:bodyPr>
              <a:lstStyle/>
              <a:p>
                <a:pPr algn="ctr">
                  <a:lnSpc>
                    <a:spcPct val="100000"/>
                  </a:lnSpc>
                </a:pPr>
                <a:r>
                  <a:rPr lang="en-US" sz="2400" b="1" strike="noStrike" spc="-1">
                    <a:solidFill>
                      <a:srgbClr val="000000"/>
                    </a:solidFill>
                    <a:latin typeface="Cambria"/>
                  </a:rPr>
                  <a:t>5</a:t>
                </a:r>
                <a:endParaRPr lang="en-US" sz="2400" b="0" strike="noStrike" spc="-1">
                  <a:latin typeface="Arial"/>
                </a:endParaRPr>
              </a:p>
            </p:txBody>
          </p:sp>
          <p:sp>
            <p:nvSpPr>
              <p:cNvPr id="237" name="CustomShape 17"/>
              <p:cNvSpPr/>
              <p:nvPr/>
            </p:nvSpPr>
            <p:spPr>
              <a:xfrm rot="5400000">
                <a:off x="5865840" y="1058760"/>
                <a:ext cx="491400" cy="4845960"/>
              </a:xfrm>
              <a:prstGeom prst="round2SameRect">
                <a:avLst>
                  <a:gd name="adj1" fmla="val 16667"/>
                  <a:gd name="adj2" fmla="val 0"/>
                </a:avLst>
              </a:prstGeom>
              <a:ln>
                <a:round/>
              </a:ln>
            </p:spPr>
            <p:style>
              <a:lnRef idx="2">
                <a:schemeClr val="accent1"/>
              </a:lnRef>
              <a:fillRef idx="1">
                <a:schemeClr val="lt1">
                  <a:alpha val="90000"/>
                </a:schemeClr>
              </a:fillRef>
              <a:effectRef idx="0">
                <a:scrgbClr r="0" g="0" b="0"/>
              </a:effectRef>
              <a:fontRef idx="minor"/>
            </p:style>
            <p:txBody>
              <a:bodyPr rot="-5400000" lIns="102600" tIns="57600" rIns="102600" bIns="57600" anchor="ctr">
                <a:noAutofit/>
              </a:bodyPr>
              <a:lstStyle/>
              <a:p>
                <a:pPr marL="216000" indent="-216000">
                  <a:lnSpc>
                    <a:spcPct val="100000"/>
                  </a:lnSpc>
                  <a:buClr>
                    <a:srgbClr val="000000"/>
                  </a:buClr>
                  <a:buSzPct val="45000"/>
                  <a:buFont typeface="Wingdings" charset="2"/>
                  <a:buChar char=""/>
                </a:pPr>
                <a:r>
                  <a:rPr lang="en-US" sz="2400" b="0" strike="noStrike" spc="-1">
                    <a:solidFill>
                      <a:srgbClr val="000000"/>
                    </a:solidFill>
                    <a:latin typeface="Cambria"/>
                  </a:rPr>
                  <a:t>Biết cách sử dụng phương pháp định dạng với Style</a:t>
                </a:r>
                <a:endParaRPr lang="en-US" sz="2400" b="0" strike="noStrike" spc="-1">
                  <a:latin typeface="Arial"/>
                </a:endParaRPr>
              </a:p>
            </p:txBody>
          </p:sp>
        </p:grpSp>
        <p:grpSp>
          <p:nvGrpSpPr>
            <p:cNvPr id="238" name="Group 18"/>
            <p:cNvGrpSpPr/>
            <p:nvPr/>
          </p:nvGrpSpPr>
          <p:grpSpPr>
            <a:xfrm>
              <a:off x="457560" y="3728520"/>
              <a:ext cx="8076960" cy="491400"/>
              <a:chOff x="457560" y="3728520"/>
              <a:chExt cx="8076960" cy="491400"/>
            </a:xfrm>
          </p:grpSpPr>
          <p:sp>
            <p:nvSpPr>
              <p:cNvPr id="239" name="CustomShape 19"/>
              <p:cNvSpPr/>
              <p:nvPr/>
            </p:nvSpPr>
            <p:spPr>
              <a:xfrm rot="5400000">
                <a:off x="1827000" y="2358720"/>
                <a:ext cx="491400" cy="3230640"/>
              </a:xfrm>
              <a:prstGeom prst="chevron">
                <a:avLst>
                  <a:gd name="adj" fmla="val 50000"/>
                </a:avLst>
              </a:prstGeom>
              <a:ln>
                <a:round/>
              </a:ln>
              <a:effectLst>
                <a:outerShdw blurRad="40000" dist="20160" dir="5400000" rotWithShape="0">
                  <a:srgbClr val="000000">
                    <a:alpha val="38000"/>
                  </a:srgbClr>
                </a:outerShdw>
              </a:effectLst>
            </p:spPr>
            <p:style>
              <a:lnRef idx="2">
                <a:schemeClr val="accent1"/>
              </a:lnRef>
              <a:fillRef idx="1">
                <a:schemeClr val="accent1"/>
              </a:fillRef>
              <a:effectRef idx="1">
                <a:scrgbClr r="0" g="0" b="0"/>
              </a:effectRef>
              <a:fontRef idx="minor"/>
            </p:style>
            <p:txBody>
              <a:bodyPr rot="-5400000" lIns="102600" tIns="57600" rIns="102600" bIns="57600" anchor="ctr">
                <a:noAutofit/>
              </a:bodyPr>
              <a:lstStyle/>
              <a:p>
                <a:pPr algn="ctr">
                  <a:lnSpc>
                    <a:spcPct val="100000"/>
                  </a:lnSpc>
                </a:pPr>
                <a:r>
                  <a:rPr lang="en-US" sz="2400" b="1" strike="noStrike" spc="-1">
                    <a:solidFill>
                      <a:srgbClr val="000000"/>
                    </a:solidFill>
                    <a:latin typeface="Cambria"/>
                  </a:rPr>
                  <a:t>6</a:t>
                </a:r>
                <a:endParaRPr lang="en-US" sz="2400" b="0" strike="noStrike" spc="-1">
                  <a:latin typeface="Arial"/>
                </a:endParaRPr>
              </a:p>
            </p:txBody>
          </p:sp>
          <p:sp>
            <p:nvSpPr>
              <p:cNvPr id="240" name="CustomShape 20"/>
              <p:cNvSpPr/>
              <p:nvPr/>
            </p:nvSpPr>
            <p:spPr>
              <a:xfrm rot="5400000">
                <a:off x="5865840" y="1550880"/>
                <a:ext cx="491400" cy="4845960"/>
              </a:xfrm>
              <a:prstGeom prst="round2SameRect">
                <a:avLst>
                  <a:gd name="adj1" fmla="val 16667"/>
                  <a:gd name="adj2" fmla="val 0"/>
                </a:avLst>
              </a:prstGeom>
              <a:ln>
                <a:round/>
              </a:ln>
            </p:spPr>
            <p:style>
              <a:lnRef idx="2">
                <a:schemeClr val="accent1"/>
              </a:lnRef>
              <a:fillRef idx="1">
                <a:schemeClr val="lt1">
                  <a:alpha val="90000"/>
                </a:schemeClr>
              </a:fillRef>
              <a:effectRef idx="0">
                <a:scrgbClr r="0" g="0" b="0"/>
              </a:effectRef>
              <a:fontRef idx="minor"/>
            </p:style>
            <p:txBody>
              <a:bodyPr rot="-5400000" lIns="102600" tIns="57600" rIns="102600" bIns="57600" anchor="ctr">
                <a:noAutofit/>
              </a:bodyPr>
              <a:lstStyle/>
              <a:p>
                <a:pPr marL="216000" indent="-216000">
                  <a:lnSpc>
                    <a:spcPct val="100000"/>
                  </a:lnSpc>
                  <a:buClr>
                    <a:srgbClr val="000000"/>
                  </a:buClr>
                  <a:buSzPct val="45000"/>
                  <a:buFont typeface="Wingdings" charset="2"/>
                  <a:buChar char=""/>
                </a:pPr>
                <a:r>
                  <a:rPr lang="en-US" sz="2400" b="0" strike="noStrike" spc="-1">
                    <a:solidFill>
                      <a:srgbClr val="000000"/>
                    </a:solidFill>
                    <a:latin typeface="Cambria"/>
                  </a:rPr>
                  <a:t>Biết cách tạo lập danh sách liệt kê với gạch đầu dòng</a:t>
                </a:r>
                <a:endParaRPr lang="en-US" sz="2400" b="0" strike="noStrike" spc="-1">
                  <a:latin typeface="Arial"/>
                </a:endParaRPr>
              </a:p>
            </p:txBody>
          </p:sp>
        </p:grpSp>
        <p:grpSp>
          <p:nvGrpSpPr>
            <p:cNvPr id="241" name="Group 21"/>
            <p:cNvGrpSpPr/>
            <p:nvPr/>
          </p:nvGrpSpPr>
          <p:grpSpPr>
            <a:xfrm>
              <a:off x="457560" y="4220280"/>
              <a:ext cx="8076960" cy="491400"/>
              <a:chOff x="457560" y="4220280"/>
              <a:chExt cx="8076960" cy="491400"/>
            </a:xfrm>
          </p:grpSpPr>
          <p:sp>
            <p:nvSpPr>
              <p:cNvPr id="242" name="CustomShape 22"/>
              <p:cNvSpPr/>
              <p:nvPr/>
            </p:nvSpPr>
            <p:spPr>
              <a:xfrm rot="5400000">
                <a:off x="1827000" y="2850480"/>
                <a:ext cx="491400" cy="3230640"/>
              </a:xfrm>
              <a:prstGeom prst="chevron">
                <a:avLst>
                  <a:gd name="adj" fmla="val 50000"/>
                </a:avLst>
              </a:prstGeom>
              <a:ln>
                <a:round/>
              </a:ln>
              <a:effectLst>
                <a:outerShdw blurRad="40000" dist="20160" dir="5400000" rotWithShape="0">
                  <a:srgbClr val="000000">
                    <a:alpha val="38000"/>
                  </a:srgbClr>
                </a:outerShdw>
              </a:effectLst>
            </p:spPr>
            <p:style>
              <a:lnRef idx="2">
                <a:schemeClr val="accent1"/>
              </a:lnRef>
              <a:fillRef idx="1">
                <a:schemeClr val="accent1"/>
              </a:fillRef>
              <a:effectRef idx="1">
                <a:scrgbClr r="0" g="0" b="0"/>
              </a:effectRef>
              <a:fontRef idx="minor"/>
            </p:style>
            <p:txBody>
              <a:bodyPr rot="-5400000" lIns="102600" tIns="57600" rIns="102600" bIns="57600" anchor="ctr">
                <a:noAutofit/>
              </a:bodyPr>
              <a:lstStyle/>
              <a:p>
                <a:pPr algn="ctr">
                  <a:lnSpc>
                    <a:spcPct val="100000"/>
                  </a:lnSpc>
                </a:pPr>
                <a:r>
                  <a:rPr lang="en-US" sz="2400" b="1" strike="noStrike" spc="-1">
                    <a:solidFill>
                      <a:srgbClr val="000000"/>
                    </a:solidFill>
                    <a:latin typeface="Cambria"/>
                  </a:rPr>
                  <a:t>7</a:t>
                </a:r>
                <a:endParaRPr lang="en-US" sz="2400" b="0" strike="noStrike" spc="-1">
                  <a:latin typeface="Arial"/>
                </a:endParaRPr>
              </a:p>
            </p:txBody>
          </p:sp>
          <p:sp>
            <p:nvSpPr>
              <p:cNvPr id="243" name="CustomShape 23"/>
              <p:cNvSpPr/>
              <p:nvPr/>
            </p:nvSpPr>
            <p:spPr>
              <a:xfrm rot="5400000">
                <a:off x="5865840" y="2042640"/>
                <a:ext cx="491400" cy="4845960"/>
              </a:xfrm>
              <a:prstGeom prst="round2SameRect">
                <a:avLst>
                  <a:gd name="adj1" fmla="val 16667"/>
                  <a:gd name="adj2" fmla="val 0"/>
                </a:avLst>
              </a:prstGeom>
              <a:ln>
                <a:round/>
              </a:ln>
            </p:spPr>
            <p:style>
              <a:lnRef idx="2">
                <a:schemeClr val="accent1"/>
              </a:lnRef>
              <a:fillRef idx="1">
                <a:schemeClr val="lt1">
                  <a:alpha val="90000"/>
                </a:schemeClr>
              </a:fillRef>
              <a:effectRef idx="0">
                <a:scrgbClr r="0" g="0" b="0"/>
              </a:effectRef>
              <a:fontRef idx="minor"/>
            </p:style>
            <p:txBody>
              <a:bodyPr rot="-5400000" lIns="102600" tIns="57600" rIns="102600" bIns="57600" anchor="ctr">
                <a:noAutofit/>
              </a:bodyPr>
              <a:lstStyle/>
              <a:p>
                <a:pPr marL="216000" indent="-216000">
                  <a:lnSpc>
                    <a:spcPct val="100000"/>
                  </a:lnSpc>
                  <a:buClr>
                    <a:srgbClr val="000000"/>
                  </a:buClr>
                  <a:buSzPct val="45000"/>
                  <a:buFont typeface="Wingdings" charset="2"/>
                  <a:buChar char=""/>
                </a:pPr>
                <a:r>
                  <a:rPr lang="en-US" sz="2400" b="0" strike="noStrike" spc="-1">
                    <a:solidFill>
                      <a:srgbClr val="000000"/>
                    </a:solidFill>
                    <a:latin typeface="Cambria"/>
                  </a:rPr>
                  <a:t>Biết cách tạo khung, tô màu</a:t>
                </a:r>
                <a:endParaRPr lang="en-US" sz="2400" b="0" strike="noStrike" spc="-1">
                  <a:latin typeface="Arial"/>
                </a:endParaRPr>
              </a:p>
            </p:txBody>
          </p:sp>
        </p:grpSp>
        <p:grpSp>
          <p:nvGrpSpPr>
            <p:cNvPr id="244" name="Group 24"/>
            <p:cNvGrpSpPr/>
            <p:nvPr/>
          </p:nvGrpSpPr>
          <p:grpSpPr>
            <a:xfrm>
              <a:off x="457560" y="4712400"/>
              <a:ext cx="8076960" cy="491400"/>
              <a:chOff x="457560" y="4712400"/>
              <a:chExt cx="8076960" cy="491400"/>
            </a:xfrm>
          </p:grpSpPr>
          <p:sp>
            <p:nvSpPr>
              <p:cNvPr id="245" name="CustomShape 25"/>
              <p:cNvSpPr/>
              <p:nvPr/>
            </p:nvSpPr>
            <p:spPr>
              <a:xfrm rot="5400000">
                <a:off x="1827000" y="3342600"/>
                <a:ext cx="491400" cy="3230640"/>
              </a:xfrm>
              <a:prstGeom prst="chevron">
                <a:avLst>
                  <a:gd name="adj" fmla="val 50000"/>
                </a:avLst>
              </a:prstGeom>
              <a:ln>
                <a:round/>
              </a:ln>
              <a:effectLst>
                <a:outerShdw blurRad="40000" dist="20160" dir="5400000" rotWithShape="0">
                  <a:srgbClr val="000000">
                    <a:alpha val="38000"/>
                  </a:srgbClr>
                </a:outerShdw>
              </a:effectLst>
            </p:spPr>
            <p:style>
              <a:lnRef idx="2">
                <a:schemeClr val="accent1"/>
              </a:lnRef>
              <a:fillRef idx="1">
                <a:schemeClr val="accent1"/>
              </a:fillRef>
              <a:effectRef idx="1">
                <a:scrgbClr r="0" g="0" b="0"/>
              </a:effectRef>
              <a:fontRef idx="minor"/>
            </p:style>
            <p:txBody>
              <a:bodyPr rot="-5400000" lIns="102600" tIns="57600" rIns="102600" bIns="57600" anchor="ctr">
                <a:noAutofit/>
              </a:bodyPr>
              <a:lstStyle/>
              <a:p>
                <a:pPr algn="ctr">
                  <a:lnSpc>
                    <a:spcPct val="100000"/>
                  </a:lnSpc>
                </a:pPr>
                <a:r>
                  <a:rPr lang="en-US" sz="2400" b="1" strike="noStrike" spc="-1">
                    <a:solidFill>
                      <a:srgbClr val="000000"/>
                    </a:solidFill>
                    <a:latin typeface="Cambria"/>
                  </a:rPr>
                  <a:t>8</a:t>
                </a:r>
                <a:endParaRPr lang="en-US" sz="2400" b="0" strike="noStrike" spc="-1">
                  <a:latin typeface="Arial"/>
                </a:endParaRPr>
              </a:p>
            </p:txBody>
          </p:sp>
          <p:sp>
            <p:nvSpPr>
              <p:cNvPr id="246" name="CustomShape 26"/>
              <p:cNvSpPr/>
              <p:nvPr/>
            </p:nvSpPr>
            <p:spPr>
              <a:xfrm rot="5400000">
                <a:off x="5865840" y="2534760"/>
                <a:ext cx="491400" cy="4845960"/>
              </a:xfrm>
              <a:prstGeom prst="round2SameRect">
                <a:avLst>
                  <a:gd name="adj1" fmla="val 16667"/>
                  <a:gd name="adj2" fmla="val 0"/>
                </a:avLst>
              </a:prstGeom>
              <a:ln>
                <a:round/>
              </a:ln>
            </p:spPr>
            <p:style>
              <a:lnRef idx="2">
                <a:schemeClr val="accent1"/>
              </a:lnRef>
              <a:fillRef idx="1">
                <a:schemeClr val="lt1">
                  <a:alpha val="90000"/>
                </a:schemeClr>
              </a:fillRef>
              <a:effectRef idx="0">
                <a:scrgbClr r="0" g="0" b="0"/>
              </a:effectRef>
              <a:fontRef idx="minor"/>
            </p:style>
            <p:txBody>
              <a:bodyPr rot="-5400000" lIns="102600" tIns="57600" rIns="102600" bIns="57600" anchor="ctr">
                <a:noAutofit/>
              </a:bodyPr>
              <a:lstStyle/>
              <a:p>
                <a:pPr marL="216000" indent="-216000">
                  <a:lnSpc>
                    <a:spcPct val="100000"/>
                  </a:lnSpc>
                  <a:buClr>
                    <a:srgbClr val="000000"/>
                  </a:buClr>
                  <a:buSzPct val="45000"/>
                  <a:buFont typeface="Wingdings" charset="2"/>
                  <a:buChar char=""/>
                </a:pPr>
                <a:r>
                  <a:rPr lang="en-US" sz="2400" b="0" strike="noStrike" spc="-1" dirty="0" err="1">
                    <a:solidFill>
                      <a:srgbClr val="000000"/>
                    </a:solidFill>
                    <a:latin typeface="Cambria"/>
                  </a:rPr>
                  <a:t>Biết</a:t>
                </a:r>
                <a:r>
                  <a:rPr lang="en-US" sz="2400" b="0" strike="noStrike" spc="-1" dirty="0">
                    <a:solidFill>
                      <a:srgbClr val="000000"/>
                    </a:solidFill>
                    <a:latin typeface="Cambria"/>
                  </a:rPr>
                  <a:t> </a:t>
                </a:r>
                <a:r>
                  <a:rPr lang="en-US" sz="2400" b="0" strike="noStrike" spc="-1" dirty="0" err="1">
                    <a:solidFill>
                      <a:srgbClr val="000000"/>
                    </a:solidFill>
                    <a:latin typeface="Cambria"/>
                  </a:rPr>
                  <a:t>cách</a:t>
                </a:r>
                <a:r>
                  <a:rPr lang="en-US" sz="2400" b="0" strike="noStrike" spc="-1" dirty="0">
                    <a:solidFill>
                      <a:srgbClr val="000000"/>
                    </a:solidFill>
                    <a:latin typeface="Cambria"/>
                  </a:rPr>
                  <a:t> </a:t>
                </a:r>
                <a:r>
                  <a:rPr lang="en-US" sz="2400" b="0" strike="noStrike" spc="-1" dirty="0" err="1">
                    <a:solidFill>
                      <a:srgbClr val="000000"/>
                    </a:solidFill>
                    <a:latin typeface="Cambria"/>
                  </a:rPr>
                  <a:t>phát</a:t>
                </a:r>
                <a:r>
                  <a:rPr lang="en-US" sz="2400" b="0" strike="noStrike" spc="-1" dirty="0">
                    <a:solidFill>
                      <a:srgbClr val="000000"/>
                    </a:solidFill>
                    <a:latin typeface="Cambria"/>
                  </a:rPr>
                  <a:t> </a:t>
                </a:r>
                <a:r>
                  <a:rPr lang="en-US" sz="2400" b="0" strike="noStrike" spc="-1" dirty="0" err="1">
                    <a:solidFill>
                      <a:srgbClr val="000000"/>
                    </a:solidFill>
                    <a:latin typeface="Cambria"/>
                  </a:rPr>
                  <a:t>hiện</a:t>
                </a:r>
                <a:r>
                  <a:rPr lang="en-US" sz="2400" b="0" strike="noStrike" spc="-1" dirty="0">
                    <a:solidFill>
                      <a:srgbClr val="000000"/>
                    </a:solidFill>
                    <a:latin typeface="Cambria"/>
                  </a:rPr>
                  <a:t> </a:t>
                </a:r>
                <a:r>
                  <a:rPr lang="en-US" sz="2400" b="0" strike="noStrike" spc="-1" dirty="0" err="1">
                    <a:solidFill>
                      <a:srgbClr val="000000"/>
                    </a:solidFill>
                    <a:latin typeface="Cambria"/>
                  </a:rPr>
                  <a:t>định</a:t>
                </a:r>
                <a:r>
                  <a:rPr lang="en-US" sz="2400" b="0" strike="noStrike" spc="-1" dirty="0">
                    <a:solidFill>
                      <a:srgbClr val="000000"/>
                    </a:solidFill>
                    <a:latin typeface="Cambria"/>
                  </a:rPr>
                  <a:t> </a:t>
                </a:r>
                <a:r>
                  <a:rPr lang="en-US" sz="2400" b="0" strike="noStrike" spc="-1" dirty="0" err="1">
                    <a:solidFill>
                      <a:srgbClr val="000000"/>
                    </a:solidFill>
                    <a:latin typeface="Cambria"/>
                  </a:rPr>
                  <a:t>dạng</a:t>
                </a:r>
                <a:r>
                  <a:rPr lang="en-US" sz="2400" b="0" strike="noStrike" spc="-1" dirty="0">
                    <a:solidFill>
                      <a:srgbClr val="000000"/>
                    </a:solidFill>
                    <a:latin typeface="Cambria"/>
                  </a:rPr>
                  <a:t> </a:t>
                </a:r>
                <a:r>
                  <a:rPr lang="en-US" sz="2400" b="0" strike="noStrike" spc="-1" dirty="0" err="1">
                    <a:solidFill>
                      <a:srgbClr val="000000"/>
                    </a:solidFill>
                    <a:latin typeface="Cambria"/>
                  </a:rPr>
                  <a:t>tại</a:t>
                </a:r>
                <a:r>
                  <a:rPr lang="en-US" sz="2400" b="0" strike="noStrike" spc="-1" dirty="0">
                    <a:solidFill>
                      <a:srgbClr val="000000"/>
                    </a:solidFill>
                    <a:latin typeface="Cambria"/>
                  </a:rPr>
                  <a:t> </a:t>
                </a:r>
                <a:r>
                  <a:rPr lang="en-US" sz="2400" b="0" strike="noStrike" spc="-1" dirty="0" err="1">
                    <a:solidFill>
                      <a:srgbClr val="000000"/>
                    </a:solidFill>
                    <a:latin typeface="Cambria"/>
                  </a:rPr>
                  <a:t>một</a:t>
                </a:r>
                <a:r>
                  <a:rPr lang="en-US" sz="2400" b="0" strike="noStrike" spc="-1" dirty="0">
                    <a:solidFill>
                      <a:srgbClr val="000000"/>
                    </a:solidFill>
                    <a:latin typeface="Cambria"/>
                  </a:rPr>
                  <a:t> </a:t>
                </a:r>
                <a:r>
                  <a:rPr lang="en-US" sz="2400" b="0" strike="noStrike" spc="-1" dirty="0" err="1">
                    <a:solidFill>
                      <a:srgbClr val="000000"/>
                    </a:solidFill>
                    <a:latin typeface="Cambria"/>
                  </a:rPr>
                  <a:t>vị</a:t>
                </a:r>
                <a:r>
                  <a:rPr lang="en-US" sz="2400" b="0" strike="noStrike" spc="-1" dirty="0">
                    <a:solidFill>
                      <a:srgbClr val="000000"/>
                    </a:solidFill>
                    <a:latin typeface="Cambria"/>
                  </a:rPr>
                  <a:t> </a:t>
                </a:r>
                <a:r>
                  <a:rPr lang="en-US" sz="2400" b="0" strike="noStrike" spc="-1" dirty="0" err="1">
                    <a:solidFill>
                      <a:srgbClr val="000000"/>
                    </a:solidFill>
                    <a:latin typeface="Cambria"/>
                  </a:rPr>
                  <a:t>trí</a:t>
                </a:r>
                <a:r>
                  <a:rPr lang="en-US" sz="2400" b="0" strike="noStrike" spc="-1" dirty="0">
                    <a:solidFill>
                      <a:srgbClr val="000000"/>
                    </a:solidFill>
                    <a:latin typeface="Cambria"/>
                  </a:rPr>
                  <a:t> </a:t>
                </a:r>
                <a:r>
                  <a:rPr lang="en-US" sz="2400" b="0" strike="noStrike" spc="-1" dirty="0" err="1">
                    <a:solidFill>
                      <a:srgbClr val="000000"/>
                    </a:solidFill>
                    <a:latin typeface="Cambria"/>
                  </a:rPr>
                  <a:t>cụ</a:t>
                </a:r>
                <a:r>
                  <a:rPr lang="en-US" sz="2400" b="0" strike="noStrike" spc="-1" dirty="0">
                    <a:solidFill>
                      <a:srgbClr val="000000"/>
                    </a:solidFill>
                    <a:latin typeface="Cambria"/>
                  </a:rPr>
                  <a:t> </a:t>
                </a:r>
                <a:r>
                  <a:rPr lang="en-US" sz="2400" b="0" strike="noStrike" spc="-1" dirty="0" err="1">
                    <a:solidFill>
                      <a:srgbClr val="000000"/>
                    </a:solidFill>
                    <a:latin typeface="Cambria"/>
                  </a:rPr>
                  <a:t>thể</a:t>
                </a:r>
                <a:endParaRPr lang="en-US" sz="2400" b="0" strike="noStrike" spc="-1" dirty="0">
                  <a:latin typeface="Arial"/>
                </a:endParaRPr>
              </a:p>
            </p:txBody>
          </p:sp>
        </p:grpSp>
      </p:grpSp>
      <p:sp>
        <p:nvSpPr>
          <p:cNvPr id="247" name="TextShape 27"/>
          <p:cNvSpPr txBox="1"/>
          <p:nvPr/>
        </p:nvSpPr>
        <p:spPr>
          <a:xfrm>
            <a:off x="457200" y="6324480"/>
            <a:ext cx="2133360" cy="364680"/>
          </a:xfrm>
          <a:prstGeom prst="rect">
            <a:avLst/>
          </a:prstGeom>
          <a:noFill/>
          <a:ln>
            <a:noFill/>
          </a:ln>
        </p:spPr>
        <p:txBody>
          <a:bodyPr anchor="ctr">
            <a:noAutofit/>
          </a:bodyPr>
          <a:lstStyle/>
          <a:p>
            <a:pPr algn="ctr">
              <a:lnSpc>
                <a:spcPct val="100000"/>
              </a:lnSpc>
            </a:pPr>
            <a:fld id="{4CB6567F-0D88-4091-948C-29275427FFFA}"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248" name="TextShape 28"/>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249" name="TextShape 29"/>
          <p:cNvSpPr txBox="1"/>
          <p:nvPr/>
        </p:nvSpPr>
        <p:spPr>
          <a:xfrm>
            <a:off x="6400800" y="6324480"/>
            <a:ext cx="2133360" cy="364680"/>
          </a:xfrm>
          <a:prstGeom prst="rect">
            <a:avLst/>
          </a:prstGeom>
          <a:noFill/>
          <a:ln>
            <a:noFill/>
          </a:ln>
        </p:spPr>
        <p:txBody>
          <a:bodyPr anchor="ctr">
            <a:noAutofit/>
          </a:bodyPr>
          <a:lstStyle/>
          <a:p>
            <a:pPr algn="ctr">
              <a:lnSpc>
                <a:spcPct val="100000"/>
              </a:lnSpc>
            </a:pPr>
            <a:fld id="{3BAC4483-1B2D-4A36-A33A-AF0ACAB7E650}" type="slidenum">
              <a:rPr lang="en-US" sz="1200" b="0" strike="noStrike" spc="-1">
                <a:solidFill>
                  <a:srgbClr val="8B8B8B"/>
                </a:solidFill>
                <a:latin typeface="Times New Roman"/>
              </a:rPr>
              <a:t>2</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NỘI DUNG CHÍNH</a:t>
            </a:r>
            <a:endParaRPr lang="en-US" sz="3000" b="0" strike="noStrike" spc="-1">
              <a:solidFill>
                <a:srgbClr val="000000"/>
              </a:solidFill>
              <a:latin typeface="Cambria"/>
            </a:endParaRPr>
          </a:p>
        </p:txBody>
      </p:sp>
      <p:grpSp>
        <p:nvGrpSpPr>
          <p:cNvPr id="251" name="Group 2"/>
          <p:cNvGrpSpPr/>
          <p:nvPr/>
        </p:nvGrpSpPr>
        <p:grpSpPr>
          <a:xfrm>
            <a:off x="457200" y="1268280"/>
            <a:ext cx="7930800" cy="3660480"/>
            <a:chOff x="457200" y="1268280"/>
            <a:chExt cx="7930800" cy="3660480"/>
          </a:xfrm>
        </p:grpSpPr>
        <p:grpSp>
          <p:nvGrpSpPr>
            <p:cNvPr id="252" name="Group 3"/>
            <p:cNvGrpSpPr/>
            <p:nvPr/>
          </p:nvGrpSpPr>
          <p:grpSpPr>
            <a:xfrm>
              <a:off x="457200" y="1268280"/>
              <a:ext cx="5948280" cy="261000"/>
              <a:chOff x="457200" y="1268280"/>
              <a:chExt cx="5948280" cy="261000"/>
            </a:xfrm>
          </p:grpSpPr>
          <p:sp>
            <p:nvSpPr>
              <p:cNvPr id="253" name="CustomShape 4"/>
              <p:cNvSpPr/>
              <p:nvPr/>
            </p:nvSpPr>
            <p:spPr>
              <a:xfrm>
                <a:off x="457200" y="1268280"/>
                <a:ext cx="396360" cy="261000"/>
              </a:xfrm>
              <a:prstGeom prst="rect">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sp>
          <p:sp>
            <p:nvSpPr>
              <p:cNvPr id="254" name="CustomShape 5"/>
              <p:cNvSpPr/>
              <p:nvPr/>
            </p:nvSpPr>
            <p:spPr>
              <a:xfrm>
                <a:off x="853920" y="1268280"/>
                <a:ext cx="5551560" cy="261000"/>
              </a:xfrm>
              <a:prstGeom prst="roundRect">
                <a:avLst>
                  <a:gd name="adj" fmla="val 16667"/>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txBody>
              <a:bodyPr lIns="109080" tIns="64080" rIns="109080" bIns="64080" anchor="ctr">
                <a:noAutofit/>
              </a:bodyPr>
              <a:lstStyle/>
              <a:p>
                <a:pPr>
                  <a:lnSpc>
                    <a:spcPct val="100000"/>
                  </a:lnSpc>
                </a:pPr>
                <a:r>
                  <a:rPr lang="en-US" sz="2400" b="1" strike="noStrike" spc="-1">
                    <a:solidFill>
                      <a:srgbClr val="000000"/>
                    </a:solidFill>
                    <a:latin typeface="Cambria"/>
                  </a:rPr>
                  <a:t>CHỦ ĐỀ A. ĐỊNH DẠNG KÝ TỰ</a:t>
                </a:r>
                <a:endParaRPr lang="en-US" sz="2400" b="0" strike="noStrike" spc="-1">
                  <a:latin typeface="Arial"/>
                </a:endParaRPr>
              </a:p>
            </p:txBody>
          </p:sp>
        </p:grpSp>
        <p:sp>
          <p:nvSpPr>
            <p:cNvPr id="255" name="CustomShape 6"/>
            <p:cNvSpPr/>
            <p:nvPr/>
          </p:nvSpPr>
          <p:spPr>
            <a:xfrm>
              <a:off x="457200" y="1530000"/>
              <a:ext cx="7930800" cy="261000"/>
            </a:xfrm>
            <a:prstGeom prst="rect">
              <a:avLst/>
            </a:prstGeom>
            <a:ln>
              <a:round/>
            </a:ln>
          </p:spPr>
          <p:style>
            <a:lnRef idx="2">
              <a:schemeClr val="accent1"/>
            </a:lnRef>
            <a:fillRef idx="1">
              <a:schemeClr val="lt1">
                <a:alpha val="90000"/>
              </a:schemeClr>
            </a:fillRef>
            <a:effectRef idx="0">
              <a:scrgbClr r="0" g="0" b="0"/>
            </a:effectRef>
            <a:fontRef idx="minor"/>
          </p:style>
        </p:sp>
        <p:grpSp>
          <p:nvGrpSpPr>
            <p:cNvPr id="256" name="Group 7"/>
            <p:cNvGrpSpPr/>
            <p:nvPr/>
          </p:nvGrpSpPr>
          <p:grpSpPr>
            <a:xfrm>
              <a:off x="457200" y="1791360"/>
              <a:ext cx="5948280" cy="261000"/>
              <a:chOff x="457200" y="1791360"/>
              <a:chExt cx="5948280" cy="261000"/>
            </a:xfrm>
          </p:grpSpPr>
          <p:sp>
            <p:nvSpPr>
              <p:cNvPr id="257" name="CustomShape 8"/>
              <p:cNvSpPr/>
              <p:nvPr/>
            </p:nvSpPr>
            <p:spPr>
              <a:xfrm>
                <a:off x="457200" y="1791360"/>
                <a:ext cx="396360" cy="261000"/>
              </a:xfrm>
              <a:prstGeom prst="rect">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sp>
          <p:sp>
            <p:nvSpPr>
              <p:cNvPr id="258" name="CustomShape 9"/>
              <p:cNvSpPr/>
              <p:nvPr/>
            </p:nvSpPr>
            <p:spPr>
              <a:xfrm>
                <a:off x="853920" y="1791360"/>
                <a:ext cx="5551560" cy="261000"/>
              </a:xfrm>
              <a:prstGeom prst="roundRect">
                <a:avLst>
                  <a:gd name="adj" fmla="val 16667"/>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txBody>
              <a:bodyPr lIns="109080" tIns="64080" rIns="109080" bIns="64080" anchor="ctr">
                <a:noAutofit/>
              </a:bodyPr>
              <a:lstStyle/>
              <a:p>
                <a:pPr>
                  <a:lnSpc>
                    <a:spcPct val="100000"/>
                  </a:lnSpc>
                </a:pPr>
                <a:r>
                  <a:rPr lang="en-US" sz="2400" b="1" strike="noStrike" spc="-1">
                    <a:solidFill>
                      <a:srgbClr val="000000"/>
                    </a:solidFill>
                    <a:latin typeface="Cambria"/>
                  </a:rPr>
                  <a:t>CHỦ ĐỀ B. ĐỊNH DẠNG ĐOẠN VĂN BẢN </a:t>
                </a:r>
                <a:endParaRPr lang="en-US" sz="2400" b="0" strike="noStrike" spc="-1">
                  <a:latin typeface="Arial"/>
                </a:endParaRPr>
              </a:p>
            </p:txBody>
          </p:sp>
        </p:grpSp>
        <p:sp>
          <p:nvSpPr>
            <p:cNvPr id="259" name="CustomShape 10"/>
            <p:cNvSpPr/>
            <p:nvPr/>
          </p:nvSpPr>
          <p:spPr>
            <a:xfrm>
              <a:off x="457200" y="2053080"/>
              <a:ext cx="7930800" cy="261000"/>
            </a:xfrm>
            <a:prstGeom prst="rect">
              <a:avLst/>
            </a:prstGeom>
            <a:ln>
              <a:round/>
            </a:ln>
          </p:spPr>
          <p:style>
            <a:lnRef idx="2">
              <a:schemeClr val="accent1"/>
            </a:lnRef>
            <a:fillRef idx="1">
              <a:schemeClr val="lt1">
                <a:alpha val="90000"/>
              </a:schemeClr>
            </a:fillRef>
            <a:effectRef idx="0">
              <a:scrgbClr r="0" g="0" b="0"/>
            </a:effectRef>
            <a:fontRef idx="minor"/>
          </p:style>
        </p:sp>
        <p:grpSp>
          <p:nvGrpSpPr>
            <p:cNvPr id="260" name="Group 11"/>
            <p:cNvGrpSpPr/>
            <p:nvPr/>
          </p:nvGrpSpPr>
          <p:grpSpPr>
            <a:xfrm>
              <a:off x="457200" y="2314440"/>
              <a:ext cx="5948280" cy="261000"/>
              <a:chOff x="457200" y="2314440"/>
              <a:chExt cx="5948280" cy="261000"/>
            </a:xfrm>
          </p:grpSpPr>
          <p:sp>
            <p:nvSpPr>
              <p:cNvPr id="261" name="CustomShape 12"/>
              <p:cNvSpPr/>
              <p:nvPr/>
            </p:nvSpPr>
            <p:spPr>
              <a:xfrm>
                <a:off x="457200" y="2314440"/>
                <a:ext cx="396360" cy="261000"/>
              </a:xfrm>
              <a:prstGeom prst="rect">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sp>
          <p:sp>
            <p:nvSpPr>
              <p:cNvPr id="262" name="CustomShape 13"/>
              <p:cNvSpPr/>
              <p:nvPr/>
            </p:nvSpPr>
            <p:spPr>
              <a:xfrm>
                <a:off x="853920" y="2314440"/>
                <a:ext cx="5551560" cy="261000"/>
              </a:xfrm>
              <a:prstGeom prst="roundRect">
                <a:avLst>
                  <a:gd name="adj" fmla="val 16667"/>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txBody>
              <a:bodyPr lIns="109080" tIns="64080" rIns="109080" bIns="64080" anchor="ctr">
                <a:noAutofit/>
              </a:bodyPr>
              <a:lstStyle/>
              <a:p>
                <a:pPr>
                  <a:lnSpc>
                    <a:spcPct val="100000"/>
                  </a:lnSpc>
                </a:pPr>
                <a:r>
                  <a:rPr lang="en-US" sz="2400" b="1" strike="noStrike" spc="-1">
                    <a:solidFill>
                      <a:srgbClr val="000000"/>
                    </a:solidFill>
                    <a:latin typeface="Cambria"/>
                  </a:rPr>
                  <a:t>CHỦ ĐỀ C. SỬ DỤNG TAB</a:t>
                </a:r>
                <a:endParaRPr lang="en-US" sz="2400" b="0" strike="noStrike" spc="-1">
                  <a:latin typeface="Arial"/>
                </a:endParaRPr>
              </a:p>
            </p:txBody>
          </p:sp>
        </p:grpSp>
        <p:sp>
          <p:nvSpPr>
            <p:cNvPr id="263" name="CustomShape 14"/>
            <p:cNvSpPr/>
            <p:nvPr/>
          </p:nvSpPr>
          <p:spPr>
            <a:xfrm>
              <a:off x="457200" y="2575800"/>
              <a:ext cx="7930800" cy="261000"/>
            </a:xfrm>
            <a:prstGeom prst="rect">
              <a:avLst/>
            </a:prstGeom>
            <a:ln>
              <a:round/>
            </a:ln>
          </p:spPr>
          <p:style>
            <a:lnRef idx="2">
              <a:schemeClr val="accent1"/>
            </a:lnRef>
            <a:fillRef idx="1">
              <a:schemeClr val="lt1">
                <a:alpha val="90000"/>
              </a:schemeClr>
            </a:fillRef>
            <a:effectRef idx="0">
              <a:scrgbClr r="0" g="0" b="0"/>
            </a:effectRef>
            <a:fontRef idx="minor"/>
          </p:style>
        </p:sp>
        <p:grpSp>
          <p:nvGrpSpPr>
            <p:cNvPr id="264" name="Group 15"/>
            <p:cNvGrpSpPr/>
            <p:nvPr/>
          </p:nvGrpSpPr>
          <p:grpSpPr>
            <a:xfrm>
              <a:off x="457200" y="2837520"/>
              <a:ext cx="5948280" cy="261000"/>
              <a:chOff x="457200" y="2837520"/>
              <a:chExt cx="5948280" cy="261000"/>
            </a:xfrm>
          </p:grpSpPr>
          <p:sp>
            <p:nvSpPr>
              <p:cNvPr id="265" name="CustomShape 16"/>
              <p:cNvSpPr/>
              <p:nvPr/>
            </p:nvSpPr>
            <p:spPr>
              <a:xfrm>
                <a:off x="457200" y="2837520"/>
                <a:ext cx="396360" cy="261000"/>
              </a:xfrm>
              <a:prstGeom prst="rect">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sp>
          <p:sp>
            <p:nvSpPr>
              <p:cNvPr id="266" name="CustomShape 17"/>
              <p:cNvSpPr/>
              <p:nvPr/>
            </p:nvSpPr>
            <p:spPr>
              <a:xfrm>
                <a:off x="853920" y="2837520"/>
                <a:ext cx="5551560" cy="261000"/>
              </a:xfrm>
              <a:prstGeom prst="roundRect">
                <a:avLst>
                  <a:gd name="adj" fmla="val 16667"/>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txBody>
              <a:bodyPr lIns="109080" tIns="64080" rIns="109080" bIns="64080" anchor="ctr">
                <a:noAutofit/>
              </a:bodyPr>
              <a:lstStyle/>
              <a:p>
                <a:pPr>
                  <a:lnSpc>
                    <a:spcPct val="100000"/>
                  </a:lnSpc>
                </a:pPr>
                <a:r>
                  <a:rPr lang="en-US" sz="2400" b="1" strike="noStrike" spc="-1">
                    <a:solidFill>
                      <a:srgbClr val="000000"/>
                    </a:solidFill>
                    <a:latin typeface="Cambria"/>
                  </a:rPr>
                  <a:t>CHỦ ĐỀ D. SỬ DỤNG “STYLE”</a:t>
                </a:r>
                <a:endParaRPr lang="en-US" sz="2400" b="0" strike="noStrike" spc="-1">
                  <a:latin typeface="Arial"/>
                </a:endParaRPr>
              </a:p>
            </p:txBody>
          </p:sp>
        </p:grpSp>
        <p:sp>
          <p:nvSpPr>
            <p:cNvPr id="267" name="CustomShape 18"/>
            <p:cNvSpPr/>
            <p:nvPr/>
          </p:nvSpPr>
          <p:spPr>
            <a:xfrm>
              <a:off x="457200" y="3098880"/>
              <a:ext cx="7930800" cy="261000"/>
            </a:xfrm>
            <a:prstGeom prst="rect">
              <a:avLst/>
            </a:prstGeom>
            <a:ln>
              <a:round/>
            </a:ln>
          </p:spPr>
          <p:style>
            <a:lnRef idx="2">
              <a:schemeClr val="accent1"/>
            </a:lnRef>
            <a:fillRef idx="1">
              <a:schemeClr val="lt1">
                <a:alpha val="90000"/>
              </a:schemeClr>
            </a:fillRef>
            <a:effectRef idx="0">
              <a:scrgbClr r="0" g="0" b="0"/>
            </a:effectRef>
            <a:fontRef idx="minor"/>
          </p:style>
        </p:sp>
        <p:grpSp>
          <p:nvGrpSpPr>
            <p:cNvPr id="268" name="Group 19"/>
            <p:cNvGrpSpPr/>
            <p:nvPr/>
          </p:nvGrpSpPr>
          <p:grpSpPr>
            <a:xfrm>
              <a:off x="457200" y="3360240"/>
              <a:ext cx="5948280" cy="261000"/>
              <a:chOff x="457200" y="3360240"/>
              <a:chExt cx="5948280" cy="261000"/>
            </a:xfrm>
          </p:grpSpPr>
          <p:sp>
            <p:nvSpPr>
              <p:cNvPr id="269" name="CustomShape 20"/>
              <p:cNvSpPr/>
              <p:nvPr/>
            </p:nvSpPr>
            <p:spPr>
              <a:xfrm>
                <a:off x="457200" y="3360240"/>
                <a:ext cx="396360" cy="261000"/>
              </a:xfrm>
              <a:prstGeom prst="rect">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sp>
          <p:sp>
            <p:nvSpPr>
              <p:cNvPr id="270" name="CustomShape 21"/>
              <p:cNvSpPr/>
              <p:nvPr/>
            </p:nvSpPr>
            <p:spPr>
              <a:xfrm>
                <a:off x="853920" y="3360240"/>
                <a:ext cx="5551560" cy="261000"/>
              </a:xfrm>
              <a:prstGeom prst="roundRect">
                <a:avLst>
                  <a:gd name="adj" fmla="val 16667"/>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txBody>
              <a:bodyPr lIns="109080" tIns="64080" rIns="109080" bIns="64080" anchor="ctr">
                <a:noAutofit/>
              </a:bodyPr>
              <a:lstStyle/>
              <a:p>
                <a:pPr>
                  <a:lnSpc>
                    <a:spcPct val="100000"/>
                  </a:lnSpc>
                </a:pPr>
                <a:r>
                  <a:rPr lang="en-US" sz="2400" b="1" strike="noStrike" spc="-1">
                    <a:solidFill>
                      <a:srgbClr val="000000"/>
                    </a:solidFill>
                    <a:latin typeface="Cambria"/>
                  </a:rPr>
                  <a:t>CHỦ ĐỀ E. . ĐỊNH DẠNG CHỈ MỤC VÀ LIỆT KÊ</a:t>
                </a:r>
                <a:endParaRPr lang="en-US" sz="2400" b="0" strike="noStrike" spc="-1">
                  <a:latin typeface="Arial"/>
                </a:endParaRPr>
              </a:p>
            </p:txBody>
          </p:sp>
        </p:grpSp>
        <p:sp>
          <p:nvSpPr>
            <p:cNvPr id="271" name="CustomShape 22"/>
            <p:cNvSpPr/>
            <p:nvPr/>
          </p:nvSpPr>
          <p:spPr>
            <a:xfrm>
              <a:off x="457200" y="3621960"/>
              <a:ext cx="7930800" cy="261000"/>
            </a:xfrm>
            <a:prstGeom prst="rect">
              <a:avLst/>
            </a:prstGeom>
            <a:ln>
              <a:round/>
            </a:ln>
          </p:spPr>
          <p:style>
            <a:lnRef idx="2">
              <a:schemeClr val="accent1"/>
            </a:lnRef>
            <a:fillRef idx="1">
              <a:schemeClr val="lt1">
                <a:alpha val="90000"/>
              </a:schemeClr>
            </a:fillRef>
            <a:effectRef idx="0">
              <a:scrgbClr r="0" g="0" b="0"/>
            </a:effectRef>
            <a:fontRef idx="minor"/>
          </p:style>
        </p:sp>
        <p:grpSp>
          <p:nvGrpSpPr>
            <p:cNvPr id="272" name="Group 23"/>
            <p:cNvGrpSpPr/>
            <p:nvPr/>
          </p:nvGrpSpPr>
          <p:grpSpPr>
            <a:xfrm>
              <a:off x="457200" y="3883320"/>
              <a:ext cx="5948280" cy="261000"/>
              <a:chOff x="457200" y="3883320"/>
              <a:chExt cx="5948280" cy="261000"/>
            </a:xfrm>
          </p:grpSpPr>
          <p:sp>
            <p:nvSpPr>
              <p:cNvPr id="273" name="CustomShape 24"/>
              <p:cNvSpPr/>
              <p:nvPr/>
            </p:nvSpPr>
            <p:spPr>
              <a:xfrm>
                <a:off x="457200" y="3883320"/>
                <a:ext cx="396360" cy="261000"/>
              </a:xfrm>
              <a:prstGeom prst="rect">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sp>
          <p:sp>
            <p:nvSpPr>
              <p:cNvPr id="274" name="CustomShape 25"/>
              <p:cNvSpPr/>
              <p:nvPr/>
            </p:nvSpPr>
            <p:spPr>
              <a:xfrm>
                <a:off x="853920" y="3883320"/>
                <a:ext cx="5551560" cy="261000"/>
              </a:xfrm>
              <a:prstGeom prst="roundRect">
                <a:avLst>
                  <a:gd name="adj" fmla="val 16667"/>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txBody>
              <a:bodyPr lIns="109080" tIns="64080" rIns="109080" bIns="64080" anchor="ctr">
                <a:noAutofit/>
              </a:bodyPr>
              <a:lstStyle/>
              <a:p>
                <a:pPr>
                  <a:lnSpc>
                    <a:spcPct val="100000"/>
                  </a:lnSpc>
                </a:pPr>
                <a:r>
                  <a:rPr lang="en-US" sz="2400" b="1" strike="noStrike" spc="-1">
                    <a:solidFill>
                      <a:srgbClr val="000000"/>
                    </a:solidFill>
                    <a:latin typeface="Cambria"/>
                  </a:rPr>
                  <a:t>CHỦ ĐỀ F. ĐƯỜNG VIỀN VÀ ĐÁNH BÓNG</a:t>
                </a:r>
                <a:endParaRPr lang="en-US" sz="2400" b="0" strike="noStrike" spc="-1">
                  <a:latin typeface="Arial"/>
                </a:endParaRPr>
              </a:p>
            </p:txBody>
          </p:sp>
        </p:grpSp>
        <p:sp>
          <p:nvSpPr>
            <p:cNvPr id="275" name="CustomShape 26"/>
            <p:cNvSpPr/>
            <p:nvPr/>
          </p:nvSpPr>
          <p:spPr>
            <a:xfrm>
              <a:off x="457200" y="4145040"/>
              <a:ext cx="7930800" cy="261000"/>
            </a:xfrm>
            <a:prstGeom prst="rect">
              <a:avLst/>
            </a:prstGeom>
            <a:ln>
              <a:round/>
            </a:ln>
          </p:spPr>
          <p:style>
            <a:lnRef idx="2">
              <a:schemeClr val="accent1"/>
            </a:lnRef>
            <a:fillRef idx="1">
              <a:schemeClr val="lt1">
                <a:alpha val="90000"/>
              </a:schemeClr>
            </a:fillRef>
            <a:effectRef idx="0">
              <a:scrgbClr r="0" g="0" b="0"/>
            </a:effectRef>
            <a:fontRef idx="minor"/>
          </p:style>
        </p:sp>
        <p:grpSp>
          <p:nvGrpSpPr>
            <p:cNvPr id="276" name="Group 27"/>
            <p:cNvGrpSpPr/>
            <p:nvPr/>
          </p:nvGrpSpPr>
          <p:grpSpPr>
            <a:xfrm>
              <a:off x="457200" y="4406400"/>
              <a:ext cx="5948280" cy="261000"/>
              <a:chOff x="457200" y="4406400"/>
              <a:chExt cx="5948280" cy="261000"/>
            </a:xfrm>
          </p:grpSpPr>
          <p:sp>
            <p:nvSpPr>
              <p:cNvPr id="277" name="CustomShape 28"/>
              <p:cNvSpPr/>
              <p:nvPr/>
            </p:nvSpPr>
            <p:spPr>
              <a:xfrm>
                <a:off x="457200" y="4406400"/>
                <a:ext cx="396360" cy="261000"/>
              </a:xfrm>
              <a:prstGeom prst="rect">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sp>
          <p:sp>
            <p:nvSpPr>
              <p:cNvPr id="278" name="CustomShape 29"/>
              <p:cNvSpPr/>
              <p:nvPr/>
            </p:nvSpPr>
            <p:spPr>
              <a:xfrm>
                <a:off x="853920" y="4406400"/>
                <a:ext cx="5551560" cy="261000"/>
              </a:xfrm>
              <a:prstGeom prst="roundRect">
                <a:avLst>
                  <a:gd name="adj" fmla="val 16667"/>
                </a:avLst>
              </a:prstGeom>
              <a:ln>
                <a:round/>
              </a:ln>
              <a:effectLst>
                <a:outerShdw blurRad="40000" dist="20160" dir="5400000" rotWithShape="0">
                  <a:srgbClr val="000000">
                    <a:alpha val="38000"/>
                  </a:srgbClr>
                </a:outerShdw>
              </a:effectLst>
            </p:spPr>
            <p:style>
              <a:lnRef idx="3">
                <a:schemeClr val="lt1"/>
              </a:lnRef>
              <a:fillRef idx="1">
                <a:schemeClr val="accent1"/>
              </a:fillRef>
              <a:effectRef idx="1">
                <a:scrgbClr r="0" g="0" b="0"/>
              </a:effectRef>
              <a:fontRef idx="minor"/>
            </p:style>
            <p:txBody>
              <a:bodyPr lIns="109080" tIns="64080" rIns="109080" bIns="64080" anchor="ctr">
                <a:noAutofit/>
              </a:bodyPr>
              <a:lstStyle/>
              <a:p>
                <a:pPr>
                  <a:lnSpc>
                    <a:spcPct val="100000"/>
                  </a:lnSpc>
                </a:pPr>
                <a:r>
                  <a:rPr lang="en-US" sz="2400" b="1" strike="noStrike" spc="-1">
                    <a:solidFill>
                      <a:srgbClr val="000000"/>
                    </a:solidFill>
                    <a:latin typeface="Cambria"/>
                  </a:rPr>
                  <a:t>CHỦ ĐỀ G. QUẢN LÝ ĐỊNH DẠNG</a:t>
                </a:r>
                <a:endParaRPr lang="en-US" sz="2400" b="0" strike="noStrike" spc="-1">
                  <a:latin typeface="Arial"/>
                </a:endParaRPr>
              </a:p>
            </p:txBody>
          </p:sp>
        </p:grpSp>
        <p:sp>
          <p:nvSpPr>
            <p:cNvPr id="279" name="CustomShape 30"/>
            <p:cNvSpPr/>
            <p:nvPr/>
          </p:nvSpPr>
          <p:spPr>
            <a:xfrm>
              <a:off x="457200" y="4667760"/>
              <a:ext cx="7930800" cy="261000"/>
            </a:xfrm>
            <a:prstGeom prst="rect">
              <a:avLst/>
            </a:prstGeom>
            <a:ln>
              <a:round/>
            </a:ln>
          </p:spPr>
          <p:style>
            <a:lnRef idx="2">
              <a:schemeClr val="accent1"/>
            </a:lnRef>
            <a:fillRef idx="1">
              <a:schemeClr val="lt1">
                <a:alpha val="90000"/>
              </a:schemeClr>
            </a:fillRef>
            <a:effectRef idx="0">
              <a:scrgbClr r="0" g="0" b="0"/>
            </a:effectRef>
            <a:fontRef idx="minor"/>
          </p:style>
        </p:sp>
      </p:grpSp>
      <p:sp>
        <p:nvSpPr>
          <p:cNvPr id="280" name="TextShape 31"/>
          <p:cNvSpPr txBox="1"/>
          <p:nvPr/>
        </p:nvSpPr>
        <p:spPr>
          <a:xfrm>
            <a:off x="457200" y="6324480"/>
            <a:ext cx="2133360" cy="364680"/>
          </a:xfrm>
          <a:prstGeom prst="rect">
            <a:avLst/>
          </a:prstGeom>
          <a:noFill/>
          <a:ln>
            <a:noFill/>
          </a:ln>
        </p:spPr>
        <p:txBody>
          <a:bodyPr anchor="ctr">
            <a:noAutofit/>
          </a:bodyPr>
          <a:lstStyle/>
          <a:p>
            <a:pPr algn="ctr">
              <a:lnSpc>
                <a:spcPct val="100000"/>
              </a:lnSpc>
            </a:pPr>
            <a:fld id="{F89A7FD9-4732-4CBA-9068-7F98AE15155D}"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281" name="TextShape 32"/>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282" name="TextShape 33"/>
          <p:cNvSpPr txBox="1"/>
          <p:nvPr/>
        </p:nvSpPr>
        <p:spPr>
          <a:xfrm>
            <a:off x="6400800" y="6324480"/>
            <a:ext cx="2133360" cy="364680"/>
          </a:xfrm>
          <a:prstGeom prst="rect">
            <a:avLst/>
          </a:prstGeom>
          <a:noFill/>
          <a:ln>
            <a:noFill/>
          </a:ln>
        </p:spPr>
        <p:txBody>
          <a:bodyPr anchor="ctr">
            <a:noAutofit/>
          </a:bodyPr>
          <a:lstStyle/>
          <a:p>
            <a:pPr algn="ctr">
              <a:lnSpc>
                <a:spcPct val="100000"/>
              </a:lnSpc>
            </a:pPr>
            <a:fld id="{C4F76958-F738-4371-B26A-59FA34F645AE}" type="slidenum">
              <a:rPr lang="en-US" sz="1200" b="0" strike="noStrike" spc="-1">
                <a:solidFill>
                  <a:srgbClr val="8B8B8B"/>
                </a:solidFill>
                <a:latin typeface="Times New Roman"/>
              </a:rPr>
              <a:t>3</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 name="TextShape 1"/>
          <p:cNvSpPr txBox="1"/>
          <p:nvPr/>
        </p:nvSpPr>
        <p:spPr>
          <a:xfrm>
            <a:off x="457200" y="4293000"/>
            <a:ext cx="6192360" cy="1217520"/>
          </a:xfrm>
          <a:prstGeom prst="rect">
            <a:avLst/>
          </a:prstGeom>
          <a:noFill/>
          <a:ln>
            <a:noFill/>
          </a:ln>
        </p:spPr>
        <p:txBody>
          <a:bodyPr>
            <a:normAutofit/>
          </a:bodyPr>
          <a:lstStyle/>
          <a:p>
            <a:pPr>
              <a:lnSpc>
                <a:spcPct val="100000"/>
              </a:lnSpc>
            </a:pPr>
            <a:r>
              <a:rPr lang="en-US" sz="3200" b="1" strike="noStrike" cap="all" spc="-1">
                <a:solidFill>
                  <a:srgbClr val="343A80"/>
                </a:solidFill>
                <a:latin typeface="Cambria"/>
              </a:rPr>
              <a:t>CHỦ ĐỀ A. ĐỊNH DẠNG KÝ TỰ</a:t>
            </a:r>
            <a:endParaRPr lang="en-US" sz="3200" b="0" strike="noStrike" spc="-1">
              <a:solidFill>
                <a:srgbClr val="000000"/>
              </a:solidFill>
              <a:latin typeface="Cambria"/>
            </a:endParaRPr>
          </a:p>
        </p:txBody>
      </p:sp>
      <p:sp>
        <p:nvSpPr>
          <p:cNvPr id="284"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5ABEE9AD-FE6A-4BB0-BDDC-A464821D1925}"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285"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286"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67921C22-EB87-4375-9200-998D775F0FD8}" type="slidenum">
              <a:rPr lang="en-US" sz="1200" b="0" strike="noStrike" spc="-1">
                <a:solidFill>
                  <a:srgbClr val="8B8B8B"/>
                </a:solidFill>
                <a:latin typeface="Times New Roman"/>
              </a:rPr>
              <a:t>4</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 name="TextShape 1"/>
          <p:cNvSpPr txBox="1"/>
          <p:nvPr/>
        </p:nvSpPr>
        <p:spPr>
          <a:xfrm>
            <a:off x="1547640" y="332640"/>
            <a:ext cx="54723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Hộp thoại Font</a:t>
            </a:r>
            <a:endParaRPr lang="en-US" sz="3000" b="0" strike="noStrike" spc="-1">
              <a:solidFill>
                <a:srgbClr val="000000"/>
              </a:solidFill>
              <a:latin typeface="Cambria"/>
            </a:endParaRPr>
          </a:p>
        </p:txBody>
      </p:sp>
      <p:sp>
        <p:nvSpPr>
          <p:cNvPr id="288" name="TextShape 2"/>
          <p:cNvSpPr txBox="1"/>
          <p:nvPr/>
        </p:nvSpPr>
        <p:spPr>
          <a:xfrm>
            <a:off x="323640" y="1268640"/>
            <a:ext cx="4038120" cy="4968360"/>
          </a:xfrm>
          <a:prstGeom prst="rect">
            <a:avLst/>
          </a:prstGeom>
          <a:noFill/>
          <a:ln>
            <a:noFill/>
          </a:ln>
        </p:spPr>
        <p:txBody>
          <a:bodyPr>
            <a:normAutofit/>
          </a:bodyPr>
          <a:lstStyle/>
          <a:p>
            <a:pPr>
              <a:lnSpc>
                <a:spcPct val="100000"/>
              </a:lnSpc>
              <a:spcBef>
                <a:spcPts val="601"/>
              </a:spcBef>
            </a:pPr>
            <a:endParaRPr lang="en-US" sz="3000" b="0" strike="noStrike" spc="-1">
              <a:solidFill>
                <a:srgbClr val="000000"/>
              </a:solidFill>
              <a:latin typeface="Cambria"/>
            </a:endParaRPr>
          </a:p>
          <a:p>
            <a:pPr marL="457200" indent="-456840">
              <a:lnSpc>
                <a:spcPct val="100000"/>
              </a:lnSpc>
              <a:spcBef>
                <a:spcPts val="601"/>
              </a:spcBef>
              <a:buClr>
                <a:srgbClr val="002060"/>
              </a:buClr>
              <a:buSzPct val="80000"/>
              <a:buFont typeface="Wingdings" charset="2"/>
              <a:buChar char=""/>
            </a:pPr>
            <a:r>
              <a:rPr lang="en-US" sz="3000" b="0" strike="noStrike" spc="-1">
                <a:solidFill>
                  <a:srgbClr val="000000"/>
                </a:solidFill>
                <a:latin typeface="Cambria"/>
              </a:rPr>
              <a:t>Đây là hộp thoại </a:t>
            </a:r>
            <a:r>
              <a:t/>
            </a:r>
            <a:br/>
            <a:r>
              <a:rPr lang="en-US" sz="3000" b="0" strike="noStrike" spc="-1">
                <a:solidFill>
                  <a:srgbClr val="000000"/>
                </a:solidFill>
                <a:latin typeface="Cambria"/>
              </a:rPr>
              <a:t>cơ bản cho phép quản lý một trong các thuộc tính định dạng của ký tự trong tài liệu</a:t>
            </a:r>
          </a:p>
        </p:txBody>
      </p:sp>
      <p:pic>
        <p:nvPicPr>
          <p:cNvPr id="289" name="Picture 3"/>
          <p:cNvPicPr/>
          <p:nvPr/>
        </p:nvPicPr>
        <p:blipFill>
          <a:blip r:embed="rId2"/>
          <a:stretch/>
        </p:blipFill>
        <p:spPr>
          <a:xfrm>
            <a:off x="4284000" y="1356840"/>
            <a:ext cx="4269240" cy="4546080"/>
          </a:xfrm>
          <a:prstGeom prst="rect">
            <a:avLst/>
          </a:prstGeom>
          <a:ln>
            <a:noFill/>
          </a:ln>
        </p:spPr>
      </p:pic>
      <p:sp>
        <p:nvSpPr>
          <p:cNvPr id="290"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7F3D729E-EE3B-4AAD-97C5-19496AA4340D}"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291"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292"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238AA066-0269-47E4-8091-EE80BC2F9F77}" type="slidenum">
              <a:rPr lang="en-US" sz="1200" b="0" strike="noStrike" spc="-1">
                <a:solidFill>
                  <a:srgbClr val="8B8B8B"/>
                </a:solidFill>
                <a:latin typeface="Times New Roman"/>
              </a:rPr>
              <a:t>5</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2600" b="1" strike="noStrike" spc="-1">
                <a:solidFill>
                  <a:srgbClr val="FFFFFF"/>
                </a:solidFill>
                <a:latin typeface="Cambria"/>
              </a:rPr>
              <a:t>Tùy chọn trong thẻ Font </a:t>
            </a:r>
            <a:r>
              <a:t/>
            </a:r>
            <a:br/>
            <a:r>
              <a:rPr lang="en-US" sz="2600" b="1" strike="noStrike" spc="-1">
                <a:solidFill>
                  <a:srgbClr val="FFFFFF"/>
                </a:solidFill>
                <a:latin typeface="Cambria"/>
              </a:rPr>
              <a:t>trong hộp thoại Font</a:t>
            </a:r>
            <a:endParaRPr lang="en-US" sz="2600" b="0" strike="noStrike" spc="-1">
              <a:solidFill>
                <a:srgbClr val="000000"/>
              </a:solidFill>
              <a:latin typeface="Cambria"/>
            </a:endParaRPr>
          </a:p>
        </p:txBody>
      </p:sp>
      <p:graphicFrame>
        <p:nvGraphicFramePr>
          <p:cNvPr id="294" name="Table 2"/>
          <p:cNvGraphicFramePr/>
          <p:nvPr/>
        </p:nvGraphicFramePr>
        <p:xfrm>
          <a:off x="457200" y="1268280"/>
          <a:ext cx="8076960" cy="4591080"/>
        </p:xfrm>
        <a:graphic>
          <a:graphicData uri="http://schemas.openxmlformats.org/drawingml/2006/table">
            <a:tbl>
              <a:tblPr/>
              <a:tblGrid>
                <a:gridCol w="1882440"/>
                <a:gridCol w="6194520"/>
              </a:tblGrid>
              <a:tr h="507960">
                <a:tc>
                  <a:txBody>
                    <a:bodyPr/>
                    <a:lstStyle/>
                    <a:p>
                      <a:pPr>
                        <a:lnSpc>
                          <a:spcPct val="100000"/>
                        </a:lnSpc>
                      </a:pPr>
                      <a:r>
                        <a:rPr lang="en-US" sz="2800" b="1" strike="noStrike" spc="-1">
                          <a:solidFill>
                            <a:srgbClr val="FFFFFF"/>
                          </a:solidFill>
                          <a:latin typeface="Cambria"/>
                        </a:rPr>
                        <a:t>Tùy chọn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c>
                  <a:txBody>
                    <a:bodyPr/>
                    <a:lstStyle/>
                    <a:p>
                      <a:pPr>
                        <a:lnSpc>
                          <a:spcPct val="100000"/>
                        </a:lnSpc>
                      </a:pPr>
                      <a:r>
                        <a:rPr lang="en-US" sz="2800" b="1" strike="noStrike" spc="-1">
                          <a:solidFill>
                            <a:srgbClr val="FFFFFF"/>
                          </a:solidFill>
                          <a:latin typeface="Cambria"/>
                        </a:rPr>
                        <a:t>Mô tả</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r>
              <a:tr h="1340280">
                <a:tc>
                  <a:txBody>
                    <a:bodyPr/>
                    <a:lstStyle/>
                    <a:p>
                      <a:pPr>
                        <a:lnSpc>
                          <a:spcPct val="100000"/>
                        </a:lnSpc>
                      </a:pPr>
                      <a:r>
                        <a:rPr lang="en-US" sz="2800" b="1" strike="noStrike" spc="-1">
                          <a:solidFill>
                            <a:srgbClr val="000000"/>
                          </a:solidFill>
                          <a:latin typeface="Cambria"/>
                        </a:rPr>
                        <a:t>Font</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Cho phép thiết lập phông chữ trong danh sách phông chữ có trong hệ thống được phần mềm hỗ trợ.</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r>
              <a:tr h="1756440">
                <a:tc>
                  <a:txBody>
                    <a:bodyPr/>
                    <a:lstStyle/>
                    <a:p>
                      <a:pPr>
                        <a:lnSpc>
                          <a:spcPct val="100000"/>
                        </a:lnSpc>
                      </a:pPr>
                      <a:r>
                        <a:rPr lang="en-US" sz="2800" b="1" strike="noStrike" spc="-1">
                          <a:solidFill>
                            <a:srgbClr val="000000"/>
                          </a:solidFill>
                          <a:latin typeface="Cambria"/>
                        </a:rPr>
                        <a:t>Font style</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800" b="0" strike="noStrike" spc="-1">
                          <a:solidFill>
                            <a:srgbClr val="000000"/>
                          </a:solidFill>
                          <a:latin typeface="Cambria"/>
                        </a:rPr>
                        <a:t>Cho phép thiết lập kiểu phông chữ theo các dạng sẵn có như: thông thường, nghiêng, đậm, kết hợp đậm- nghiêng.</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924120">
                <a:tc>
                  <a:txBody>
                    <a:bodyPr/>
                    <a:lstStyle/>
                    <a:p>
                      <a:pPr>
                        <a:lnSpc>
                          <a:spcPct val="100000"/>
                        </a:lnSpc>
                      </a:pPr>
                      <a:r>
                        <a:rPr lang="en-US" sz="2800" b="1" strike="noStrike" spc="-1">
                          <a:solidFill>
                            <a:srgbClr val="000000"/>
                          </a:solidFill>
                          <a:latin typeface="Cambria"/>
                        </a:rPr>
                        <a:t>Size</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Cho phép thiết lập độ lớn của nội dung được chọn. </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bl>
          </a:graphicData>
        </a:graphic>
      </p:graphicFrame>
      <p:sp>
        <p:nvSpPr>
          <p:cNvPr id="295"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46023F64-92F8-4EF7-97F6-CDAA48CD915F}"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296"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297"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457517BD-4156-4C0F-B02B-4FF228D6CD2A}" type="slidenum">
              <a:rPr lang="en-US" sz="1200" b="0" strike="noStrike" spc="-1">
                <a:solidFill>
                  <a:srgbClr val="8B8B8B"/>
                </a:solidFill>
                <a:latin typeface="Times New Roman"/>
              </a:rPr>
              <a:t>6</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2600" b="1" strike="noStrike" spc="-1">
                <a:solidFill>
                  <a:srgbClr val="FFFFFF"/>
                </a:solidFill>
                <a:latin typeface="Cambria"/>
              </a:rPr>
              <a:t>Tùy chọn trong thẻ Font </a:t>
            </a:r>
            <a:r>
              <a:t/>
            </a:r>
            <a:br/>
            <a:r>
              <a:rPr lang="en-US" sz="2600" b="1" strike="noStrike" spc="-1">
                <a:solidFill>
                  <a:srgbClr val="FFFFFF"/>
                </a:solidFill>
                <a:latin typeface="Cambria"/>
              </a:rPr>
              <a:t>trong hộp thoại Font (tt)</a:t>
            </a:r>
            <a:endParaRPr lang="en-US" sz="2600" b="0" strike="noStrike" spc="-1">
              <a:solidFill>
                <a:srgbClr val="000000"/>
              </a:solidFill>
              <a:latin typeface="Cambria"/>
            </a:endParaRPr>
          </a:p>
        </p:txBody>
      </p:sp>
      <p:graphicFrame>
        <p:nvGraphicFramePr>
          <p:cNvPr id="299" name="Table 2"/>
          <p:cNvGraphicFramePr/>
          <p:nvPr/>
        </p:nvGraphicFramePr>
        <p:xfrm>
          <a:off x="457200" y="1268280"/>
          <a:ext cx="8076960" cy="3779880"/>
        </p:xfrm>
        <a:graphic>
          <a:graphicData uri="http://schemas.openxmlformats.org/drawingml/2006/table">
            <a:tbl>
              <a:tblPr/>
              <a:tblGrid>
                <a:gridCol w="1882440"/>
                <a:gridCol w="6194520"/>
              </a:tblGrid>
              <a:tr h="518040">
                <a:tc>
                  <a:txBody>
                    <a:bodyPr/>
                    <a:lstStyle/>
                    <a:p>
                      <a:pPr>
                        <a:lnSpc>
                          <a:spcPct val="100000"/>
                        </a:lnSpc>
                      </a:pPr>
                      <a:r>
                        <a:rPr lang="en-US" sz="2800" b="1" strike="noStrike" spc="-1">
                          <a:solidFill>
                            <a:srgbClr val="FFFFFF"/>
                          </a:solidFill>
                          <a:latin typeface="Cambria"/>
                        </a:rPr>
                        <a:t>Tùy chọn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c>
                  <a:txBody>
                    <a:bodyPr/>
                    <a:lstStyle/>
                    <a:p>
                      <a:pPr>
                        <a:lnSpc>
                          <a:spcPct val="100000"/>
                        </a:lnSpc>
                      </a:pPr>
                      <a:r>
                        <a:rPr lang="en-US" sz="2800" b="1" strike="noStrike" spc="-1">
                          <a:solidFill>
                            <a:srgbClr val="FFFFFF"/>
                          </a:solidFill>
                          <a:latin typeface="Cambria"/>
                        </a:rPr>
                        <a:t>Mô tả</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r>
              <a:tr h="944640">
                <a:tc>
                  <a:txBody>
                    <a:bodyPr/>
                    <a:lstStyle/>
                    <a:p>
                      <a:pPr>
                        <a:lnSpc>
                          <a:spcPct val="100000"/>
                        </a:lnSpc>
                      </a:pPr>
                      <a:r>
                        <a:rPr lang="en-US" sz="2800" b="1" strike="noStrike" spc="-1">
                          <a:solidFill>
                            <a:srgbClr val="000000"/>
                          </a:solidFill>
                          <a:latin typeface="Cambria"/>
                        </a:rPr>
                        <a:t>Font color</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Cho phép đặt màu cho nội dung được chọn.</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r>
              <a:tr h="944640">
                <a:tc>
                  <a:txBody>
                    <a:bodyPr/>
                    <a:lstStyle/>
                    <a:p>
                      <a:pPr>
                        <a:lnSpc>
                          <a:spcPct val="100000"/>
                        </a:lnSpc>
                      </a:pPr>
                      <a:r>
                        <a:rPr lang="en-US" sz="2800" b="1" strike="noStrike" spc="-1">
                          <a:solidFill>
                            <a:srgbClr val="000000"/>
                          </a:solidFill>
                          <a:latin typeface="Cambria"/>
                        </a:rPr>
                        <a:t>Underline style</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800" b="0" strike="noStrike" spc="-1">
                          <a:solidFill>
                            <a:srgbClr val="000000"/>
                          </a:solidFill>
                          <a:latin typeface="Cambria"/>
                        </a:rPr>
                        <a:t>Cho phép đặt kiểu dòng kẻ chân.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1371960">
                <a:tc>
                  <a:txBody>
                    <a:bodyPr/>
                    <a:lstStyle/>
                    <a:p>
                      <a:pPr>
                        <a:lnSpc>
                          <a:spcPct val="100000"/>
                        </a:lnSpc>
                      </a:pPr>
                      <a:r>
                        <a:rPr lang="en-US" sz="2800" b="1" strike="noStrike" spc="-1">
                          <a:solidFill>
                            <a:srgbClr val="000000"/>
                          </a:solidFill>
                          <a:latin typeface="Cambria"/>
                        </a:rPr>
                        <a:t>Underline color</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Cho phép đặt màu cho dòng kẻ chân, tính năng này chỉ được kích hoạt khi bạn sử dụng chức năng dòng kẻ chân.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bl>
          </a:graphicData>
        </a:graphic>
      </p:graphicFrame>
      <p:sp>
        <p:nvSpPr>
          <p:cNvPr id="300"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C277ED21-F198-4193-8A10-420AF9DFCFEC}"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01"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02"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0CF1D6FA-00AD-44D4-ABBD-60EB87C84171}" type="slidenum">
              <a:rPr lang="en-US" sz="1200" b="0" strike="noStrike" spc="-1">
                <a:solidFill>
                  <a:srgbClr val="8B8B8B"/>
                </a:solidFill>
                <a:latin typeface="Times New Roman"/>
              </a:rPr>
              <a:t>7</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2600" b="1" strike="noStrike" spc="-1">
                <a:solidFill>
                  <a:srgbClr val="FFFFFF"/>
                </a:solidFill>
                <a:latin typeface="Cambria"/>
              </a:rPr>
              <a:t>Tùy chọn trong thẻ Font </a:t>
            </a:r>
            <a:r>
              <a:t/>
            </a:r>
            <a:br/>
            <a:r>
              <a:rPr lang="en-US" sz="2600" b="1" strike="noStrike" spc="-1">
                <a:solidFill>
                  <a:srgbClr val="FFFFFF"/>
                </a:solidFill>
                <a:latin typeface="Cambria"/>
              </a:rPr>
              <a:t>trong hộp thoại Font (tt)</a:t>
            </a:r>
            <a:endParaRPr lang="en-US" sz="2600" b="0" strike="noStrike" spc="-1">
              <a:solidFill>
                <a:srgbClr val="000000"/>
              </a:solidFill>
              <a:latin typeface="Cambria"/>
            </a:endParaRPr>
          </a:p>
        </p:txBody>
      </p:sp>
      <p:graphicFrame>
        <p:nvGraphicFramePr>
          <p:cNvPr id="304" name="Table 2"/>
          <p:cNvGraphicFramePr/>
          <p:nvPr/>
        </p:nvGraphicFramePr>
        <p:xfrm>
          <a:off x="457200" y="1268280"/>
          <a:ext cx="8076960" cy="4632960"/>
        </p:xfrm>
        <a:graphic>
          <a:graphicData uri="http://schemas.openxmlformats.org/drawingml/2006/table">
            <a:tbl>
              <a:tblPr/>
              <a:tblGrid>
                <a:gridCol w="1882440"/>
                <a:gridCol w="6194520"/>
              </a:tblGrid>
              <a:tr h="518040">
                <a:tc>
                  <a:txBody>
                    <a:bodyPr/>
                    <a:lstStyle/>
                    <a:p>
                      <a:pPr>
                        <a:lnSpc>
                          <a:spcPct val="100000"/>
                        </a:lnSpc>
                      </a:pPr>
                      <a:r>
                        <a:rPr lang="en-US" sz="2800" b="1" strike="noStrike" spc="-1">
                          <a:solidFill>
                            <a:srgbClr val="FFFFFF"/>
                          </a:solidFill>
                          <a:latin typeface="Cambria"/>
                        </a:rPr>
                        <a:t>Tùy chọn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c>
                  <a:txBody>
                    <a:bodyPr/>
                    <a:lstStyle/>
                    <a:p>
                      <a:pPr>
                        <a:lnSpc>
                          <a:spcPct val="100000"/>
                        </a:lnSpc>
                      </a:pPr>
                      <a:r>
                        <a:rPr lang="en-US" sz="2800" b="1" strike="noStrike" spc="-1">
                          <a:solidFill>
                            <a:srgbClr val="FFFFFF"/>
                          </a:solidFill>
                          <a:latin typeface="Cambria"/>
                        </a:rPr>
                        <a:t>Mô tả</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r>
              <a:tr h="1371600">
                <a:tc>
                  <a:txBody>
                    <a:bodyPr/>
                    <a:lstStyle/>
                    <a:p>
                      <a:pPr>
                        <a:lnSpc>
                          <a:spcPct val="100000"/>
                        </a:lnSpc>
                      </a:pPr>
                      <a:r>
                        <a:rPr lang="en-US" sz="2800" b="1" strike="noStrike" spc="-1">
                          <a:solidFill>
                            <a:srgbClr val="000000"/>
                          </a:solidFill>
                          <a:latin typeface="Cambria"/>
                        </a:rPr>
                        <a:t>Effects</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Nhóm tùy chọn về hiệu ứng cho nội dung được chọn. Các hiệu ứng bao gồm: chỉ số trên, chỉ số dưới, chữ hoa…</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r>
              <a:tr h="1371600">
                <a:tc>
                  <a:txBody>
                    <a:bodyPr/>
                    <a:lstStyle/>
                    <a:p>
                      <a:pPr>
                        <a:lnSpc>
                          <a:spcPct val="100000"/>
                        </a:lnSpc>
                      </a:pPr>
                      <a:r>
                        <a:rPr lang="en-US" sz="2800" b="1" strike="noStrike" spc="-1">
                          <a:solidFill>
                            <a:srgbClr val="000000"/>
                          </a:solidFill>
                          <a:latin typeface="Cambria"/>
                        </a:rPr>
                        <a:t>Set As Default</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800" b="0" strike="noStrike" spc="-1">
                          <a:solidFill>
                            <a:srgbClr val="000000"/>
                          </a:solidFill>
                          <a:latin typeface="Cambria"/>
                        </a:rPr>
                        <a:t>Cho phép đặt các thiết lập trong cửa sổ Font hiện tại là thiết lập mặc định cho văn bản trong tài liệu.</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1371600">
                <a:tc>
                  <a:txBody>
                    <a:bodyPr/>
                    <a:lstStyle/>
                    <a:p>
                      <a:pPr>
                        <a:lnSpc>
                          <a:spcPct val="100000"/>
                        </a:lnSpc>
                      </a:pPr>
                      <a:r>
                        <a:rPr lang="en-US" sz="2800" b="1" strike="noStrike" spc="-1">
                          <a:solidFill>
                            <a:srgbClr val="000000"/>
                          </a:solidFill>
                          <a:latin typeface="Cambria"/>
                        </a:rPr>
                        <a:t>Text Effects</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Mở hộp thoại Format Text Effects cho phép thiết lập các chức năng cao cấp về hiệu ứng cho văn bản được chọn.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bl>
          </a:graphicData>
        </a:graphic>
      </p:graphicFrame>
      <p:sp>
        <p:nvSpPr>
          <p:cNvPr id="305"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CC5C0D9B-7BDB-4F9D-AC13-AA14CF6C67D2}"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06"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07"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A4996DB4-7FD6-4A58-B194-D67400EA9F3F}" type="slidenum">
              <a:rPr lang="en-US" sz="1200" b="0" strike="noStrike" spc="-1">
                <a:solidFill>
                  <a:srgbClr val="8B8B8B"/>
                </a:solidFill>
                <a:latin typeface="Times New Roman"/>
              </a:rPr>
              <a:t>8</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 name="TextShape 1"/>
          <p:cNvSpPr txBox="1"/>
          <p:nvPr/>
        </p:nvSpPr>
        <p:spPr>
          <a:xfrm>
            <a:off x="1547640" y="332640"/>
            <a:ext cx="54723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Nhóm Font</a:t>
            </a:r>
            <a:endParaRPr lang="en-US" sz="3000" b="0" strike="noStrike" spc="-1">
              <a:solidFill>
                <a:srgbClr val="000000"/>
              </a:solidFill>
              <a:latin typeface="Cambria"/>
            </a:endParaRPr>
          </a:p>
        </p:txBody>
      </p:sp>
      <p:sp>
        <p:nvSpPr>
          <p:cNvPr id="309" name="TextShape 2"/>
          <p:cNvSpPr txBox="1"/>
          <p:nvPr/>
        </p:nvSpPr>
        <p:spPr>
          <a:xfrm>
            <a:off x="323640" y="1268640"/>
            <a:ext cx="3816000" cy="4968360"/>
          </a:xfrm>
          <a:prstGeom prst="rect">
            <a:avLst/>
          </a:prstGeom>
          <a:noFill/>
          <a:ln>
            <a:noFill/>
          </a:ln>
        </p:spPr>
        <p:txBody>
          <a:bodyPr>
            <a:normAutofit/>
          </a:bodyPr>
          <a:lstStyle/>
          <a:p>
            <a:pPr marL="457200" indent="-456840">
              <a:lnSpc>
                <a:spcPct val="100000"/>
              </a:lnSpc>
              <a:spcBef>
                <a:spcPts val="601"/>
              </a:spcBef>
              <a:buClr>
                <a:srgbClr val="002060"/>
              </a:buClr>
              <a:buSzPct val="80000"/>
              <a:buFont typeface="Wingdings" charset="2"/>
              <a:buChar char=""/>
            </a:pPr>
            <a:r>
              <a:rPr lang="en-US" sz="3000" b="0" strike="noStrike" spc="-1">
                <a:solidFill>
                  <a:srgbClr val="000000"/>
                </a:solidFill>
                <a:latin typeface="Cambria"/>
              </a:rPr>
              <a:t>Nhóm </a:t>
            </a:r>
            <a:r>
              <a:rPr lang="en-US" sz="3000" b="1" strike="noStrike" spc="-1">
                <a:solidFill>
                  <a:srgbClr val="000000"/>
                </a:solidFill>
                <a:latin typeface="Cambria"/>
              </a:rPr>
              <a:t>Font</a:t>
            </a:r>
            <a:r>
              <a:rPr lang="en-US" sz="3000" b="0" strike="noStrike" spc="-1">
                <a:solidFill>
                  <a:srgbClr val="000000"/>
                </a:solidFill>
                <a:latin typeface="Cambria"/>
              </a:rPr>
              <a:t> có trong thẻ </a:t>
            </a:r>
            <a:r>
              <a:rPr lang="en-US" sz="3000" b="1" strike="noStrike" spc="-1">
                <a:solidFill>
                  <a:srgbClr val="000000"/>
                </a:solidFill>
                <a:latin typeface="Cambria"/>
              </a:rPr>
              <a:t>Home</a:t>
            </a:r>
            <a:r>
              <a:rPr lang="en-US" sz="3000" b="0" strike="noStrike" spc="-1">
                <a:solidFill>
                  <a:srgbClr val="000000"/>
                </a:solidFill>
                <a:latin typeface="Cambria"/>
              </a:rPr>
              <a:t> trên Ribbon chứa các chức năng cơ bản thường sử dụng khi định dạng các ký tự trong tài liệu. </a:t>
            </a:r>
          </a:p>
        </p:txBody>
      </p:sp>
      <p:sp>
        <p:nvSpPr>
          <p:cNvPr id="310"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7D55E896-D7E7-4B0D-B82A-E14E702A8841}"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11"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12"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518E18C1-FF38-4955-8352-44E8C4A8051E}" type="slidenum">
              <a:rPr lang="en-US" sz="1200" b="0" strike="noStrike" spc="-1">
                <a:solidFill>
                  <a:srgbClr val="8B8B8B"/>
                </a:solidFill>
                <a:latin typeface="Times New Roman"/>
              </a:rPr>
              <a:t>9</a:t>
            </a:fld>
            <a:endParaRPr lang="en-US" sz="1200" b="0" strike="noStrike" spc="-1">
              <a:latin typeface="Times New Roman"/>
            </a:endParaRPr>
          </a:p>
        </p:txBody>
      </p:sp>
      <p:pic>
        <p:nvPicPr>
          <p:cNvPr id="313" name="Picture 5"/>
          <p:cNvPicPr/>
          <p:nvPr/>
        </p:nvPicPr>
        <p:blipFill>
          <a:blip r:embed="rId2"/>
          <a:stretch/>
        </p:blipFill>
        <p:spPr>
          <a:xfrm>
            <a:off x="4275000" y="2061000"/>
            <a:ext cx="3975480" cy="3816000"/>
          </a:xfrm>
          <a:prstGeom prst="rect">
            <a:avLst/>
          </a:prstGeom>
          <a:ln>
            <a:noFill/>
          </a:ln>
          <a:effectLst>
            <a:outerShdw blurRad="190500" algn="tl" rotWithShape="0">
              <a:srgbClr val="000000">
                <a:alpha val="70000"/>
              </a:srgbClr>
            </a:outerShdw>
          </a:effectLst>
        </p:spPr>
      </p:pic>
      <p:sp>
        <p:nvSpPr>
          <p:cNvPr id="314" name="CustomShape 6"/>
          <p:cNvSpPr/>
          <p:nvPr/>
        </p:nvSpPr>
        <p:spPr>
          <a:xfrm>
            <a:off x="6565320" y="1268640"/>
            <a:ext cx="1800000" cy="719640"/>
          </a:xfrm>
          <a:prstGeom prst="borderCallout2">
            <a:avLst>
              <a:gd name="adj1" fmla="val 18750"/>
              <a:gd name="adj2" fmla="val -8333"/>
              <a:gd name="adj3" fmla="val 18750"/>
              <a:gd name="adj4" fmla="val -16667"/>
              <a:gd name="adj5" fmla="val 173678"/>
              <a:gd name="adj6" fmla="val -60670"/>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Nhóm Font</a:t>
            </a:r>
            <a:endParaRPr lang="en-US" sz="2400" b="0" strike="noStrike" spc="-1">
              <a:latin typeface="Arial"/>
            </a:endParaRPr>
          </a:p>
        </p:txBody>
      </p:sp>
      <p:sp>
        <p:nvSpPr>
          <p:cNvPr id="315" name="CustomShape 7"/>
          <p:cNvSpPr/>
          <p:nvPr/>
        </p:nvSpPr>
        <p:spPr>
          <a:xfrm>
            <a:off x="5004000" y="2565000"/>
            <a:ext cx="2592000" cy="88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2600" b="1" strike="noStrike" spc="-1">
                <a:solidFill>
                  <a:srgbClr val="FFFFFF"/>
                </a:solidFill>
                <a:latin typeface="Cambria"/>
              </a:rPr>
              <a:t>Một số phím tắt định dạng ký tự trong văn bản</a:t>
            </a:r>
            <a:endParaRPr lang="en-US" sz="2600" b="0" strike="noStrike" spc="-1">
              <a:solidFill>
                <a:srgbClr val="000000"/>
              </a:solidFill>
              <a:latin typeface="Cambria"/>
            </a:endParaRPr>
          </a:p>
        </p:txBody>
      </p:sp>
      <p:graphicFrame>
        <p:nvGraphicFramePr>
          <p:cNvPr id="317" name="Table 2"/>
          <p:cNvGraphicFramePr/>
          <p:nvPr/>
        </p:nvGraphicFramePr>
        <p:xfrm>
          <a:off x="457200" y="1268280"/>
          <a:ext cx="8076960" cy="4145880"/>
        </p:xfrm>
        <a:graphic>
          <a:graphicData uri="http://schemas.openxmlformats.org/drawingml/2006/table">
            <a:tbl>
              <a:tblPr/>
              <a:tblGrid>
                <a:gridCol w="1882440"/>
                <a:gridCol w="6194520"/>
              </a:tblGrid>
              <a:tr h="518040">
                <a:tc>
                  <a:txBody>
                    <a:bodyPr/>
                    <a:lstStyle/>
                    <a:p>
                      <a:pPr>
                        <a:lnSpc>
                          <a:spcPct val="100000"/>
                        </a:lnSpc>
                      </a:pPr>
                      <a:r>
                        <a:rPr lang="en-US" sz="2800" b="1" strike="noStrike" spc="-1">
                          <a:solidFill>
                            <a:srgbClr val="FFFFFF"/>
                          </a:solidFill>
                          <a:latin typeface="Cambria"/>
                        </a:rPr>
                        <a:t>Phím tắt</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c>
                  <a:txBody>
                    <a:bodyPr/>
                    <a:lstStyle/>
                    <a:p>
                      <a:pPr>
                        <a:lnSpc>
                          <a:spcPct val="100000"/>
                        </a:lnSpc>
                      </a:pPr>
                      <a:r>
                        <a:rPr lang="en-US" sz="2800" b="1" strike="noStrike" spc="-1">
                          <a:solidFill>
                            <a:srgbClr val="FFFFFF"/>
                          </a:solidFill>
                          <a:latin typeface="Cambria"/>
                        </a:rPr>
                        <a:t>Tác dụng</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r>
              <a:tr h="518040">
                <a:tc>
                  <a:txBody>
                    <a:bodyPr/>
                    <a:lstStyle/>
                    <a:p>
                      <a:pPr>
                        <a:lnSpc>
                          <a:spcPct val="100000"/>
                        </a:lnSpc>
                      </a:pPr>
                      <a:r>
                        <a:rPr lang="en-US" sz="2800" b="1" strike="noStrike" spc="-1">
                          <a:solidFill>
                            <a:srgbClr val="000000"/>
                          </a:solidFill>
                          <a:latin typeface="Cambria"/>
                        </a:rPr>
                        <a:t>Ctrl+B</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Định dạng chữ đậm</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r>
              <a:tr h="518040">
                <a:tc>
                  <a:txBody>
                    <a:bodyPr/>
                    <a:lstStyle/>
                    <a:p>
                      <a:pPr>
                        <a:lnSpc>
                          <a:spcPct val="100000"/>
                        </a:lnSpc>
                      </a:pPr>
                      <a:r>
                        <a:rPr lang="en-US" sz="2800" b="1" strike="noStrike" spc="-1">
                          <a:solidFill>
                            <a:srgbClr val="000000"/>
                          </a:solidFill>
                          <a:latin typeface="Cambria"/>
                        </a:rPr>
                        <a:t>Ctrl+I</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800" b="0" strike="noStrike" spc="-1">
                          <a:solidFill>
                            <a:srgbClr val="000000"/>
                          </a:solidFill>
                          <a:latin typeface="Cambria"/>
                        </a:rPr>
                        <a:t>Định dạng chữ nghiêng</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518040">
                <a:tc>
                  <a:txBody>
                    <a:bodyPr/>
                    <a:lstStyle/>
                    <a:p>
                      <a:pPr>
                        <a:lnSpc>
                          <a:spcPct val="100000"/>
                        </a:lnSpc>
                      </a:pPr>
                      <a:r>
                        <a:rPr lang="en-US" sz="2800" b="1" strike="noStrike" spc="-1">
                          <a:solidFill>
                            <a:srgbClr val="000000"/>
                          </a:solidFill>
                          <a:latin typeface="Cambria"/>
                        </a:rPr>
                        <a:t>Ctrl+U</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Định dạng chữ có gạch chân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r h="518040">
                <a:tc>
                  <a:txBody>
                    <a:bodyPr/>
                    <a:lstStyle/>
                    <a:p>
                      <a:pPr>
                        <a:lnSpc>
                          <a:spcPct val="100000"/>
                        </a:lnSpc>
                      </a:pPr>
                      <a:r>
                        <a:rPr lang="en-US" sz="2800" b="1" strike="noStrike" spc="-1">
                          <a:solidFill>
                            <a:srgbClr val="000000"/>
                          </a:solidFill>
                          <a:latin typeface="Cambria"/>
                        </a:rPr>
                        <a:t>Ctrl+&gt;</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800" b="0" strike="noStrike" spc="-1">
                          <a:solidFill>
                            <a:srgbClr val="000000"/>
                          </a:solidFill>
                          <a:latin typeface="Cambria"/>
                        </a:rPr>
                        <a:t>Tăng kích cỡ chữ theo danh sách Size</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518040">
                <a:tc>
                  <a:txBody>
                    <a:bodyPr/>
                    <a:lstStyle/>
                    <a:p>
                      <a:pPr>
                        <a:lnSpc>
                          <a:spcPct val="100000"/>
                        </a:lnSpc>
                      </a:pPr>
                      <a:r>
                        <a:rPr lang="en-US" sz="2800" b="1" strike="noStrike" spc="-1">
                          <a:solidFill>
                            <a:srgbClr val="000000"/>
                          </a:solidFill>
                          <a:latin typeface="Cambria"/>
                        </a:rPr>
                        <a:t>Ctrl+&lt;</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Giảm kích cỡ chữ theo danh sách Size</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r h="518040">
                <a:tc>
                  <a:txBody>
                    <a:bodyPr/>
                    <a:lstStyle/>
                    <a:p>
                      <a:pPr>
                        <a:lnSpc>
                          <a:spcPct val="100000"/>
                        </a:lnSpc>
                      </a:pPr>
                      <a:r>
                        <a:rPr lang="en-US" sz="2800" b="1" strike="noStrike" spc="-1">
                          <a:solidFill>
                            <a:srgbClr val="000000"/>
                          </a:solidFill>
                          <a:latin typeface="Cambria"/>
                        </a:rPr>
                        <a:t>Ctrl+=</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800" b="0" strike="noStrike" spc="-1">
                          <a:solidFill>
                            <a:srgbClr val="000000"/>
                          </a:solidFill>
                          <a:latin typeface="Cambria"/>
                        </a:rPr>
                        <a:t>Chuyển thành chỉ số dưới</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518760">
                <a:tc>
                  <a:txBody>
                    <a:bodyPr/>
                    <a:lstStyle/>
                    <a:p>
                      <a:pPr>
                        <a:lnSpc>
                          <a:spcPct val="100000"/>
                        </a:lnSpc>
                      </a:pPr>
                      <a:r>
                        <a:rPr lang="en-US" sz="2800" b="1" strike="noStrike" spc="-1">
                          <a:solidFill>
                            <a:srgbClr val="000000"/>
                          </a:solidFill>
                          <a:latin typeface="Cambria"/>
                        </a:rPr>
                        <a:t>Ctrl++</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Chuyển thành chỉ số trên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bl>
          </a:graphicData>
        </a:graphic>
      </p:graphicFrame>
      <p:sp>
        <p:nvSpPr>
          <p:cNvPr id="318"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0CAE901A-9890-4791-8721-F09617BC897A}"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19"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20"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D7504B6B-1C7A-4945-95B3-A6B8740D8752}" type="slidenum">
              <a:rPr lang="en-US" sz="1200" b="0" strike="noStrike" spc="-1">
                <a:solidFill>
                  <a:srgbClr val="8B8B8B"/>
                </a:solidFill>
                <a:latin typeface="Times New Roman"/>
              </a:rPr>
              <a:t>10</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 name="TextShape 1"/>
          <p:cNvSpPr txBox="1"/>
          <p:nvPr/>
        </p:nvSpPr>
        <p:spPr>
          <a:xfrm>
            <a:off x="1523880" y="332640"/>
            <a:ext cx="5495760" cy="791640"/>
          </a:xfrm>
          <a:prstGeom prst="rect">
            <a:avLst/>
          </a:prstGeom>
          <a:noFill/>
          <a:ln>
            <a:noFill/>
          </a:ln>
        </p:spPr>
        <p:txBody>
          <a:bodyPr anchor="ctr">
            <a:normAutofit/>
          </a:bodyPr>
          <a:lstStyle/>
          <a:p>
            <a:pPr algn="ctr">
              <a:lnSpc>
                <a:spcPct val="100000"/>
              </a:lnSpc>
            </a:pPr>
            <a:r>
              <a:rPr lang="en-US" sz="3000" b="1" strike="noStrike" spc="-1">
                <a:solidFill>
                  <a:srgbClr val="FFFFFF"/>
                </a:solidFill>
                <a:latin typeface="Cambria"/>
              </a:rPr>
              <a:t>Tính năng Format Painter</a:t>
            </a:r>
            <a:endParaRPr lang="en-US" sz="3000" b="0" strike="noStrike" spc="-1">
              <a:solidFill>
                <a:srgbClr val="000000"/>
              </a:solidFill>
              <a:latin typeface="Cambria"/>
            </a:endParaRPr>
          </a:p>
        </p:txBody>
      </p:sp>
      <p:sp>
        <p:nvSpPr>
          <p:cNvPr id="322" name="TextShape 2"/>
          <p:cNvSpPr txBox="1"/>
          <p:nvPr/>
        </p:nvSpPr>
        <p:spPr>
          <a:xfrm>
            <a:off x="457200" y="1268640"/>
            <a:ext cx="8076960" cy="4968360"/>
          </a:xfrm>
          <a:prstGeom prst="rect">
            <a:avLst/>
          </a:prstGeom>
          <a:noFill/>
          <a:ln>
            <a:noFill/>
          </a:ln>
        </p:spPr>
        <p:txBody>
          <a:bodyPr>
            <a:normAutofit/>
          </a:bodyPr>
          <a:lstStyle/>
          <a:p>
            <a:pPr marL="338040" indent="-337680">
              <a:lnSpc>
                <a:spcPct val="100000"/>
              </a:lnSpc>
              <a:spcBef>
                <a:spcPts val="601"/>
              </a:spcBef>
              <a:buClr>
                <a:srgbClr val="002060"/>
              </a:buClr>
              <a:buSzPct val="80000"/>
              <a:buFont typeface="Wingdings" charset="2"/>
              <a:buChar char=""/>
            </a:pPr>
            <a:r>
              <a:rPr lang="en-US" sz="3000" b="1" strike="noStrike" spc="-1">
                <a:solidFill>
                  <a:srgbClr val="000000"/>
                </a:solidFill>
                <a:latin typeface="Cambria"/>
              </a:rPr>
              <a:t>Format Painter</a:t>
            </a:r>
            <a:r>
              <a:rPr lang="en-US" sz="3000" b="0" strike="noStrike" spc="-1">
                <a:solidFill>
                  <a:srgbClr val="000000"/>
                </a:solidFill>
                <a:latin typeface="Cambria"/>
              </a:rPr>
              <a:t> là công cụ định dạng có trong nhóm </a:t>
            </a:r>
            <a:r>
              <a:rPr lang="en-US" sz="3000" b="1" strike="noStrike" spc="-1">
                <a:solidFill>
                  <a:srgbClr val="000000"/>
                </a:solidFill>
                <a:latin typeface="Cambria"/>
              </a:rPr>
              <a:t>Clipboard</a:t>
            </a:r>
            <a:r>
              <a:rPr lang="en-US" sz="3000" b="0" strike="noStrike" spc="-1">
                <a:solidFill>
                  <a:srgbClr val="000000"/>
                </a:solidFill>
                <a:latin typeface="Cambria"/>
              </a:rPr>
              <a:t> giúp sao chép định dạng từ phần văn bản này sang phần văn bản khác.</a:t>
            </a:r>
          </a:p>
          <a:p>
            <a:pPr marL="689040" lvl="1" indent="-350640">
              <a:lnSpc>
                <a:spcPct val="100000"/>
              </a:lnSpc>
              <a:spcBef>
                <a:spcPts val="561"/>
              </a:spcBef>
              <a:buClr>
                <a:srgbClr val="002060"/>
              </a:buClr>
              <a:buSzPct val="70000"/>
              <a:buFont typeface="Wingdings" charset="2"/>
              <a:buChar char=""/>
            </a:pPr>
            <a:r>
              <a:rPr lang="en-US" sz="2800" b="0" strike="noStrike" spc="-1">
                <a:solidFill>
                  <a:srgbClr val="000000"/>
                </a:solidFill>
                <a:latin typeface="Cambria"/>
              </a:rPr>
              <a:t>Để chép định dạng, </a:t>
            </a:r>
            <a:r>
              <a:t/>
            </a:r>
            <a:br/>
            <a:r>
              <a:rPr lang="en-US" sz="2800" b="0" strike="noStrike" spc="-1">
                <a:solidFill>
                  <a:srgbClr val="000000"/>
                </a:solidFill>
                <a:latin typeface="Cambria"/>
              </a:rPr>
              <a:t>sử dụng tổ hợp phím </a:t>
            </a:r>
            <a:r>
              <a:t/>
            </a:r>
            <a:br/>
            <a:r>
              <a:rPr lang="en-US" sz="2800" b="1" strike="noStrike" spc="-1">
                <a:solidFill>
                  <a:srgbClr val="000000"/>
                </a:solidFill>
                <a:latin typeface="Cambria"/>
              </a:rPr>
              <a:t>Ctrl+Shift+C</a:t>
            </a:r>
            <a:r>
              <a:rPr lang="en-US" sz="2800" b="0" strike="noStrike" spc="-1">
                <a:solidFill>
                  <a:srgbClr val="000000"/>
                </a:solidFill>
                <a:latin typeface="Cambria"/>
              </a:rPr>
              <a:t>.</a:t>
            </a:r>
          </a:p>
          <a:p>
            <a:pPr marL="689040" lvl="1" indent="-350640">
              <a:lnSpc>
                <a:spcPct val="100000"/>
              </a:lnSpc>
              <a:spcBef>
                <a:spcPts val="561"/>
              </a:spcBef>
              <a:buClr>
                <a:srgbClr val="002060"/>
              </a:buClr>
              <a:buSzPct val="70000"/>
              <a:buFont typeface="Wingdings" charset="2"/>
              <a:buChar char=""/>
            </a:pPr>
            <a:r>
              <a:rPr lang="en-US" sz="2800" b="0" strike="noStrike" spc="-1">
                <a:solidFill>
                  <a:srgbClr val="000000"/>
                </a:solidFill>
                <a:latin typeface="Cambria"/>
              </a:rPr>
              <a:t>Để dán định dạng, </a:t>
            </a:r>
            <a:r>
              <a:t/>
            </a:r>
            <a:br/>
            <a:r>
              <a:rPr lang="en-US" sz="2800" b="0" strike="noStrike" spc="-1">
                <a:solidFill>
                  <a:srgbClr val="000000"/>
                </a:solidFill>
                <a:latin typeface="Cambria"/>
              </a:rPr>
              <a:t>sử dụng tổ hợp phím </a:t>
            </a:r>
            <a:r>
              <a:t/>
            </a:r>
            <a:br/>
            <a:r>
              <a:rPr lang="en-US" sz="2800" b="1" strike="noStrike" spc="-1">
                <a:solidFill>
                  <a:srgbClr val="000000"/>
                </a:solidFill>
                <a:latin typeface="Cambria"/>
              </a:rPr>
              <a:t>Ctrl+Shift+V</a:t>
            </a:r>
            <a:r>
              <a:rPr lang="en-US" sz="2800" b="0" strike="noStrike" spc="-1">
                <a:solidFill>
                  <a:srgbClr val="000000"/>
                </a:solidFill>
                <a:latin typeface="Cambria"/>
              </a:rPr>
              <a:t>.</a:t>
            </a:r>
          </a:p>
        </p:txBody>
      </p:sp>
      <p:sp>
        <p:nvSpPr>
          <p:cNvPr id="323"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D891710E-2D97-4A6E-B290-76AE01F6F6A7}"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24"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25"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3EFEA8EE-C90A-48BF-BB6E-4D5D04F581DE}" type="slidenum">
              <a:rPr lang="en-US" sz="1200" b="0" strike="noStrike" spc="-1">
                <a:solidFill>
                  <a:srgbClr val="8B8B8B"/>
                </a:solidFill>
                <a:latin typeface="Times New Roman"/>
              </a:rPr>
              <a:t>11</a:t>
            </a:fld>
            <a:endParaRPr lang="en-US" sz="1200" b="0" strike="noStrike" spc="-1">
              <a:latin typeface="Times New Roman"/>
            </a:endParaRPr>
          </a:p>
        </p:txBody>
      </p:sp>
      <p:pic>
        <p:nvPicPr>
          <p:cNvPr id="326" name="Picture 3"/>
          <p:cNvPicPr/>
          <p:nvPr/>
        </p:nvPicPr>
        <p:blipFill>
          <a:blip r:embed="rId2"/>
          <a:stretch/>
        </p:blipFill>
        <p:spPr>
          <a:xfrm>
            <a:off x="5076000" y="2853000"/>
            <a:ext cx="2565360" cy="1886760"/>
          </a:xfrm>
          <a:prstGeom prst="rect">
            <a:avLst/>
          </a:prstGeom>
          <a:ln>
            <a:noFill/>
          </a:ln>
          <a:effectLst>
            <a:outerShdw blurRad="190500" algn="tl" rotWithShape="0">
              <a:srgbClr val="000000">
                <a:alpha val="70000"/>
              </a:srgbClr>
            </a:outerShdw>
          </a:effectLst>
        </p:spPr>
      </p:pic>
      <p:sp>
        <p:nvSpPr>
          <p:cNvPr id="327" name="CustomShape 6"/>
          <p:cNvSpPr/>
          <p:nvPr/>
        </p:nvSpPr>
        <p:spPr>
          <a:xfrm>
            <a:off x="6084000" y="5229360"/>
            <a:ext cx="1800000" cy="719640"/>
          </a:xfrm>
          <a:prstGeom prst="borderCallout2">
            <a:avLst>
              <a:gd name="adj1" fmla="val 18750"/>
              <a:gd name="adj2" fmla="val -8333"/>
              <a:gd name="adj3" fmla="val 18750"/>
              <a:gd name="adj4" fmla="val -16667"/>
              <a:gd name="adj5" fmla="val -110277"/>
              <a:gd name="adj6" fmla="val -7759"/>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Format Painter</a:t>
            </a:r>
            <a:endParaRPr lang="en-US" sz="2400" b="0" strike="noStrike" spc="-1">
              <a:latin typeface="Arial"/>
            </a:endParaRPr>
          </a:p>
        </p:txBody>
      </p:sp>
      <p:sp>
        <p:nvSpPr>
          <p:cNvPr id="328" name="CustomShape 7"/>
          <p:cNvSpPr/>
          <p:nvPr/>
        </p:nvSpPr>
        <p:spPr>
          <a:xfrm>
            <a:off x="5868000" y="4185000"/>
            <a:ext cx="28764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 name="TextShape 1"/>
          <p:cNvSpPr txBox="1"/>
          <p:nvPr/>
        </p:nvSpPr>
        <p:spPr>
          <a:xfrm>
            <a:off x="457200" y="4293000"/>
            <a:ext cx="6192360" cy="1217520"/>
          </a:xfrm>
          <a:prstGeom prst="rect">
            <a:avLst/>
          </a:prstGeom>
          <a:noFill/>
          <a:ln>
            <a:noFill/>
          </a:ln>
        </p:spPr>
        <p:txBody>
          <a:bodyPr>
            <a:noAutofit/>
          </a:bodyPr>
          <a:lstStyle/>
          <a:p>
            <a:pPr>
              <a:lnSpc>
                <a:spcPct val="100000"/>
              </a:lnSpc>
            </a:pPr>
            <a:r>
              <a:rPr lang="en-US" sz="3200" b="1" strike="noStrike" cap="all" spc="-1">
                <a:solidFill>
                  <a:srgbClr val="343A80"/>
                </a:solidFill>
                <a:latin typeface="Cambria"/>
              </a:rPr>
              <a:t>Thực hành chủ đề a</a:t>
            </a:r>
            <a:endParaRPr lang="en-US" sz="3200" b="0" strike="noStrike" spc="-1">
              <a:solidFill>
                <a:srgbClr val="000000"/>
              </a:solidFill>
              <a:latin typeface="Cambria"/>
            </a:endParaRPr>
          </a:p>
        </p:txBody>
      </p:sp>
      <p:sp>
        <p:nvSpPr>
          <p:cNvPr id="330"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C6486B80-F34F-4188-B63B-361F595A9D8A}"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31"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32"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2CD73792-907D-4BA9-B0B8-4359748579E6}" type="slidenum">
              <a:rPr lang="en-US" sz="1200" b="0" strike="noStrike" spc="-1">
                <a:solidFill>
                  <a:srgbClr val="8B8B8B"/>
                </a:solidFill>
                <a:latin typeface="Times New Roman"/>
              </a:rPr>
              <a:t>12</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Định dạng ký tự</a:t>
            </a:r>
            <a:endParaRPr lang="en-US" sz="3000" b="0" strike="noStrike" spc="-1">
              <a:solidFill>
                <a:srgbClr val="000000"/>
              </a:solidFill>
              <a:latin typeface="Cambria"/>
            </a:endParaRPr>
          </a:p>
        </p:txBody>
      </p:sp>
      <p:sp>
        <p:nvSpPr>
          <p:cNvPr id="334"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FBA765E8-C077-4A66-8A40-214A7B05E97A}"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35"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36"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A5622348-CD23-414B-AE01-39F690D1F46A}" type="slidenum">
              <a:rPr lang="en-US" sz="1200" b="0" strike="noStrike" spc="-1">
                <a:solidFill>
                  <a:srgbClr val="8B8B8B"/>
                </a:solidFill>
                <a:latin typeface="Times New Roman"/>
              </a:rPr>
              <a:t>13</a:t>
            </a:fld>
            <a:endParaRPr lang="en-US" sz="1200" b="0" strike="noStrike" spc="-1">
              <a:latin typeface="Times New Roman"/>
            </a:endParaRPr>
          </a:p>
        </p:txBody>
      </p:sp>
      <p:pic>
        <p:nvPicPr>
          <p:cNvPr id="337" name="Picture 9"/>
          <p:cNvPicPr/>
          <p:nvPr/>
        </p:nvPicPr>
        <p:blipFill>
          <a:blip r:embed="rId3"/>
          <a:stretch/>
        </p:blipFill>
        <p:spPr>
          <a:xfrm>
            <a:off x="457200" y="1481760"/>
            <a:ext cx="8076960" cy="4541760"/>
          </a:xfrm>
          <a:prstGeom prst="rect">
            <a:avLst/>
          </a:prstGeom>
          <a:ln>
            <a:noFill/>
          </a:ln>
        </p:spPr>
      </p:pic>
      <p:sp>
        <p:nvSpPr>
          <p:cNvPr id="338" name="CustomShape 5"/>
          <p:cNvSpPr/>
          <p:nvPr/>
        </p:nvSpPr>
        <p:spPr>
          <a:xfrm>
            <a:off x="1331640" y="29991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339" name="CustomShape 6"/>
          <p:cNvSpPr/>
          <p:nvPr/>
        </p:nvSpPr>
        <p:spPr>
          <a:xfrm>
            <a:off x="2169720" y="238032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340" name="CustomShape 7"/>
          <p:cNvSpPr/>
          <p:nvPr/>
        </p:nvSpPr>
        <p:spPr>
          <a:xfrm>
            <a:off x="1316880" y="1772640"/>
            <a:ext cx="1670400" cy="503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341" name="CustomShape 8"/>
          <p:cNvSpPr/>
          <p:nvPr/>
        </p:nvSpPr>
        <p:spPr>
          <a:xfrm>
            <a:off x="107640" y="14540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342" name="CustomShape 9"/>
          <p:cNvSpPr/>
          <p:nvPr/>
        </p:nvSpPr>
        <p:spPr>
          <a:xfrm>
            <a:off x="539640" y="1423080"/>
            <a:ext cx="287640" cy="3492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343" name="CustomShape 10"/>
          <p:cNvSpPr/>
          <p:nvPr/>
        </p:nvSpPr>
        <p:spPr>
          <a:xfrm>
            <a:off x="2988000" y="2747160"/>
            <a:ext cx="1367640" cy="395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344" name="CustomShape 11"/>
          <p:cNvSpPr/>
          <p:nvPr/>
        </p:nvSpPr>
        <p:spPr>
          <a:xfrm>
            <a:off x="1043640" y="3334320"/>
            <a:ext cx="6984360" cy="3016440"/>
          </a:xfrm>
          <a:prstGeom prst="rect">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spAutoFit/>
          </a:bodyPr>
          <a:lstStyle/>
          <a:p>
            <a:pPr marL="347760" indent="-347400">
              <a:lnSpc>
                <a:spcPct val="100000"/>
              </a:lnSpc>
              <a:buClr>
                <a:srgbClr val="FFFFFF"/>
              </a:buClr>
              <a:buFont typeface="Cambria"/>
              <a:buAutoNum type="arabicPeriod"/>
            </a:pPr>
            <a:r>
              <a:rPr lang="en-US" sz="2400" b="0" strike="noStrike" spc="-1">
                <a:solidFill>
                  <a:srgbClr val="FFFFFF"/>
                </a:solidFill>
                <a:latin typeface="Cambria"/>
              </a:rPr>
              <a:t>Chọn đoạn văn bản cần định dạng.</a:t>
            </a:r>
            <a:endParaRPr lang="en-US" sz="2400" b="0" strike="noStrike" spc="-1">
              <a:latin typeface="Arial"/>
            </a:endParaRPr>
          </a:p>
          <a:p>
            <a:pPr marL="347760" indent="-347400">
              <a:lnSpc>
                <a:spcPct val="100000"/>
              </a:lnSpc>
              <a:buClr>
                <a:srgbClr val="FFFFFF"/>
              </a:buClr>
              <a:buFont typeface="Cambria"/>
              <a:buAutoNum type="arabicPeriod"/>
            </a:pPr>
            <a:r>
              <a:rPr lang="en-US" sz="2400" b="0" strike="noStrike" spc="-1">
                <a:solidFill>
                  <a:srgbClr val="FFFFFF"/>
                </a:solidFill>
                <a:latin typeface="Cambria"/>
              </a:rPr>
              <a:t>Thực hiện thao tác định dạng.</a:t>
            </a:r>
            <a:endParaRPr lang="en-US" sz="2400" b="0" strike="noStrike" spc="-1">
              <a:latin typeface="Arial"/>
            </a:endParaRPr>
          </a:p>
          <a:p>
            <a:pPr marL="682560" lvl="1" indent="-340920">
              <a:lnSpc>
                <a:spcPct val="100000"/>
              </a:lnSpc>
              <a:buClr>
                <a:srgbClr val="FFFFFF"/>
              </a:buClr>
              <a:buFont typeface="Wingdings" charset="2"/>
              <a:buChar char=""/>
            </a:pPr>
            <a:r>
              <a:rPr lang="en-US" sz="2400" b="0" strike="noStrike" spc="-1">
                <a:solidFill>
                  <a:srgbClr val="FFFFFF"/>
                </a:solidFill>
                <a:latin typeface="Cambria"/>
              </a:rPr>
              <a:t>Sử dụng các chức năng trong nhóm </a:t>
            </a:r>
            <a:r>
              <a:rPr lang="en-US" sz="2400" b="1" strike="noStrike" spc="-1">
                <a:solidFill>
                  <a:srgbClr val="FFFFFF"/>
                </a:solidFill>
                <a:latin typeface="Cambria"/>
              </a:rPr>
              <a:t>Font</a:t>
            </a:r>
            <a:r>
              <a:rPr lang="en-US" sz="2400" b="0" strike="noStrike" spc="-1">
                <a:solidFill>
                  <a:srgbClr val="FFFFFF"/>
                </a:solidFill>
                <a:latin typeface="Cambria"/>
              </a:rPr>
              <a:t> trên thanh </a:t>
            </a:r>
            <a:r>
              <a:rPr lang="en-US" sz="2400" b="1" strike="noStrike" spc="-1">
                <a:solidFill>
                  <a:srgbClr val="FFFFFF"/>
                </a:solidFill>
                <a:latin typeface="Cambria"/>
              </a:rPr>
              <a:t>Ribbon</a:t>
            </a:r>
            <a:r>
              <a:rPr lang="en-US" sz="2400" b="0" strike="noStrike" spc="-1">
                <a:solidFill>
                  <a:srgbClr val="FFFFFF"/>
                </a:solidFill>
                <a:latin typeface="Cambria"/>
              </a:rPr>
              <a:t>.</a:t>
            </a:r>
            <a:endParaRPr lang="en-US" sz="2400" b="0" strike="noStrike" spc="-1">
              <a:latin typeface="Arial"/>
            </a:endParaRPr>
          </a:p>
          <a:p>
            <a:pPr marL="682560" lvl="1" indent="-340920">
              <a:lnSpc>
                <a:spcPct val="100000"/>
              </a:lnSpc>
              <a:buClr>
                <a:srgbClr val="FFFFFF"/>
              </a:buClr>
              <a:buFont typeface="Wingdings" charset="2"/>
              <a:buChar char=""/>
            </a:pPr>
            <a:r>
              <a:rPr lang="en-US" sz="2400" b="0" strike="noStrike" spc="-1">
                <a:solidFill>
                  <a:srgbClr val="FFFFFF"/>
                </a:solidFill>
                <a:latin typeface="Cambria"/>
              </a:rPr>
              <a:t>Hoặc mở hộp thoại </a:t>
            </a:r>
            <a:r>
              <a:rPr lang="en-US" sz="2400" b="1" strike="noStrike" spc="-1">
                <a:solidFill>
                  <a:srgbClr val="FFFFFF"/>
                </a:solidFill>
                <a:latin typeface="Cambria"/>
              </a:rPr>
              <a:t>Font</a:t>
            </a:r>
            <a:r>
              <a:rPr lang="en-US" sz="2400" b="0" strike="noStrike" spc="-1">
                <a:solidFill>
                  <a:srgbClr val="FFFFFF"/>
                </a:solidFill>
                <a:latin typeface="Cambria"/>
              </a:rPr>
              <a:t> để thực hiện thao tác định dạng.</a:t>
            </a:r>
            <a:endParaRPr lang="en-US" sz="2400" b="0" strike="noStrike" spc="-1">
              <a:latin typeface="Arial"/>
            </a:endParaRPr>
          </a:p>
          <a:p>
            <a:pPr marL="682560" lvl="1" indent="-340920">
              <a:lnSpc>
                <a:spcPct val="100000"/>
              </a:lnSpc>
              <a:buClr>
                <a:srgbClr val="FFFFFF"/>
              </a:buClr>
              <a:buFont typeface="Wingdings" charset="2"/>
              <a:buChar char=""/>
            </a:pPr>
            <a:r>
              <a:rPr lang="en-US" sz="2400" b="0" strike="noStrike" spc="-1">
                <a:solidFill>
                  <a:srgbClr val="FFFFFF"/>
                </a:solidFill>
                <a:latin typeface="Cambria"/>
              </a:rPr>
              <a:t>Hoặc sử dụng </a:t>
            </a:r>
            <a:r>
              <a:rPr lang="en-US" sz="2400" b="1" strike="noStrike" spc="-1">
                <a:solidFill>
                  <a:srgbClr val="FFFFFF"/>
                </a:solidFill>
                <a:latin typeface="Cambria"/>
              </a:rPr>
              <a:t>mini toolbar</a:t>
            </a:r>
            <a:r>
              <a:rPr lang="en-US" sz="2400" b="0" strike="noStrike" spc="-1">
                <a:solidFill>
                  <a:srgbClr val="FFFFFF"/>
                </a:solidFill>
                <a:latin typeface="Cambria"/>
              </a:rPr>
              <a:t> để định dạng.</a:t>
            </a:r>
            <a:endParaRPr lang="en-US" sz="2400" b="0" strike="noStrike" spc="-1">
              <a:latin typeface="Arial"/>
            </a:endParaRPr>
          </a:p>
          <a:p>
            <a:pPr marL="347760" indent="-347400">
              <a:lnSpc>
                <a:spcPct val="100000"/>
              </a:lnSpc>
              <a:buClr>
                <a:srgbClr val="FFFFFF"/>
              </a:buClr>
              <a:buFont typeface="Cambria"/>
              <a:buAutoNum type="arabicPeriod"/>
            </a:pPr>
            <a:r>
              <a:rPr lang="en-US" sz="2400" b="0" strike="noStrike" spc="-1">
                <a:solidFill>
                  <a:srgbClr val="FFFFFF"/>
                </a:solidFill>
                <a:latin typeface="Cambria"/>
              </a:rPr>
              <a:t>Đóng và lưu tài liệu nếu cần</a:t>
            </a:r>
            <a:endParaRPr lang="en-US" sz="2400" b="0" strike="noStrike" spc="-1">
              <a:latin typeface="Arial"/>
            </a:endParaRPr>
          </a:p>
        </p:txBody>
      </p:sp>
      <p:sp>
        <p:nvSpPr>
          <p:cNvPr id="345" name="CustomShape 12"/>
          <p:cNvSpPr/>
          <p:nvPr/>
        </p:nvSpPr>
        <p:spPr>
          <a:xfrm>
            <a:off x="1619640" y="2945160"/>
            <a:ext cx="1367640" cy="395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346" name="CustomShape 13"/>
          <p:cNvSpPr/>
          <p:nvPr/>
        </p:nvSpPr>
        <p:spPr>
          <a:xfrm rot="10800000" flipH="1" flipV="1">
            <a:off x="2169720" y="2564640"/>
            <a:ext cx="852480" cy="540360"/>
          </a:xfrm>
          <a:prstGeom prst="bentConnector3">
            <a:avLst>
              <a:gd name="adj1" fmla="val -26808"/>
            </a:avLst>
          </a:prstGeom>
          <a:noFill/>
          <a:ln w="38160">
            <a:solidFill>
              <a:srgbClr val="4A7EBB"/>
            </a:solidFill>
            <a:custDash>
              <a:ds d="400000" sp="300000"/>
            </a:custDash>
            <a:round/>
            <a:headEnd type="triangle" w="med" len="med"/>
          </a:ln>
        </p:spPr>
        <p:style>
          <a:lnRef idx="1">
            <a:schemeClr val="accent1"/>
          </a:lnRef>
          <a:fillRef idx="0">
            <a:schemeClr val="accent1"/>
          </a:fillRef>
          <a:effectRef idx="0">
            <a:schemeClr val="accent1"/>
          </a:effectRef>
          <a:fontRef idx="minor"/>
        </p:style>
      </p:sp>
      <p:sp>
        <p:nvSpPr>
          <p:cNvPr id="347" name="CustomShape 14"/>
          <p:cNvSpPr/>
          <p:nvPr/>
        </p:nvSpPr>
        <p:spPr>
          <a:xfrm rot="16200000" flipV="1">
            <a:off x="2974320" y="2049120"/>
            <a:ext cx="181440" cy="1213920"/>
          </a:xfrm>
          <a:prstGeom prst="bentConnector2">
            <a:avLst/>
          </a:prstGeom>
          <a:noFill/>
          <a:ln w="38160">
            <a:solidFill>
              <a:srgbClr val="4A7EBB"/>
            </a:solidFill>
            <a:custDash>
              <a:ds d="400000" sp="300000"/>
            </a:custDash>
            <a:round/>
            <a:headEnd type="triangle" w="med" len="med"/>
          </a:ln>
        </p:spPr>
        <p:style>
          <a:lnRef idx="1">
            <a:schemeClr val="accent1"/>
          </a:lnRef>
          <a:fillRef idx="0">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Sao chép định dạng</a:t>
            </a:r>
            <a:endParaRPr lang="en-US" sz="3000" b="0" strike="noStrike" spc="-1">
              <a:solidFill>
                <a:srgbClr val="000000"/>
              </a:solidFill>
              <a:latin typeface="Cambria"/>
            </a:endParaRPr>
          </a:p>
        </p:txBody>
      </p:sp>
      <p:sp>
        <p:nvSpPr>
          <p:cNvPr id="349"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6FE204F4-8047-462C-B930-6EC277DCEA90}"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50"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51"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DAB66D95-4FDE-466A-935C-3C70ADA5E679}" type="slidenum">
              <a:rPr lang="en-US" sz="1200" b="0" strike="noStrike" spc="-1">
                <a:solidFill>
                  <a:srgbClr val="8B8B8B"/>
                </a:solidFill>
                <a:latin typeface="Times New Roman"/>
              </a:rPr>
              <a:t>14</a:t>
            </a:fld>
            <a:endParaRPr lang="en-US" sz="1200" b="0" strike="noStrike" spc="-1">
              <a:latin typeface="Times New Roman"/>
            </a:endParaRPr>
          </a:p>
        </p:txBody>
      </p:sp>
      <p:pic>
        <p:nvPicPr>
          <p:cNvPr id="352" name="Picture 2"/>
          <p:cNvPicPr/>
          <p:nvPr/>
        </p:nvPicPr>
        <p:blipFill>
          <a:blip r:embed="rId3"/>
          <a:stretch/>
        </p:blipFill>
        <p:spPr>
          <a:xfrm>
            <a:off x="457200" y="1482120"/>
            <a:ext cx="8076960" cy="4541040"/>
          </a:xfrm>
          <a:prstGeom prst="rect">
            <a:avLst/>
          </a:prstGeom>
          <a:ln>
            <a:noFill/>
          </a:ln>
        </p:spPr>
      </p:pic>
      <p:sp>
        <p:nvSpPr>
          <p:cNvPr id="353" name="CustomShape 5"/>
          <p:cNvSpPr/>
          <p:nvPr/>
        </p:nvSpPr>
        <p:spPr>
          <a:xfrm>
            <a:off x="1331640" y="29991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354" name="CustomShape 6"/>
          <p:cNvSpPr/>
          <p:nvPr/>
        </p:nvSpPr>
        <p:spPr>
          <a:xfrm>
            <a:off x="955440" y="23882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355" name="CustomShape 7"/>
          <p:cNvSpPr/>
          <p:nvPr/>
        </p:nvSpPr>
        <p:spPr>
          <a:xfrm>
            <a:off x="711360" y="2025000"/>
            <a:ext cx="59040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356" name="CustomShape 8"/>
          <p:cNvSpPr/>
          <p:nvPr/>
        </p:nvSpPr>
        <p:spPr>
          <a:xfrm>
            <a:off x="107640" y="14540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5</a:t>
            </a:r>
            <a:endParaRPr lang="en-US" sz="2400" b="0" strike="noStrike" spc="-1">
              <a:latin typeface="Arial"/>
            </a:endParaRPr>
          </a:p>
        </p:txBody>
      </p:sp>
      <p:sp>
        <p:nvSpPr>
          <p:cNvPr id="357" name="CustomShape 9"/>
          <p:cNvSpPr/>
          <p:nvPr/>
        </p:nvSpPr>
        <p:spPr>
          <a:xfrm>
            <a:off x="539640" y="1423080"/>
            <a:ext cx="287640" cy="3492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358" name="CustomShape 10"/>
          <p:cNvSpPr/>
          <p:nvPr/>
        </p:nvSpPr>
        <p:spPr>
          <a:xfrm>
            <a:off x="2988000" y="2747160"/>
            <a:ext cx="1367640" cy="395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359" name="CustomShape 11"/>
          <p:cNvSpPr/>
          <p:nvPr/>
        </p:nvSpPr>
        <p:spPr>
          <a:xfrm>
            <a:off x="1609200" y="4077000"/>
            <a:ext cx="1367640" cy="899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360" name="CustomShape 12"/>
          <p:cNvSpPr/>
          <p:nvPr/>
        </p:nvSpPr>
        <p:spPr>
          <a:xfrm>
            <a:off x="1619640" y="2747160"/>
            <a:ext cx="1367640" cy="62892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361" name="CustomShape 13"/>
          <p:cNvSpPr/>
          <p:nvPr/>
        </p:nvSpPr>
        <p:spPr>
          <a:xfrm rot="16200000" flipV="1">
            <a:off x="2371320" y="1445400"/>
            <a:ext cx="173160" cy="2427840"/>
          </a:xfrm>
          <a:prstGeom prst="bentConnector2">
            <a:avLst/>
          </a:prstGeom>
          <a:noFill/>
          <a:ln w="38160">
            <a:solidFill>
              <a:srgbClr val="4A7EBB"/>
            </a:solidFill>
            <a:custDash>
              <a:ds d="400000" sp="300000"/>
            </a:custDash>
            <a:round/>
            <a:headEnd type="triangle" w="med" len="med"/>
          </a:ln>
        </p:spPr>
        <p:style>
          <a:lnRef idx="1">
            <a:schemeClr val="accent1"/>
          </a:lnRef>
          <a:fillRef idx="0">
            <a:schemeClr val="accent1"/>
          </a:fillRef>
          <a:effectRef idx="0">
            <a:schemeClr val="accent1"/>
          </a:effectRef>
          <a:fontRef idx="minor"/>
        </p:style>
      </p:sp>
      <p:sp>
        <p:nvSpPr>
          <p:cNvPr id="362" name="CustomShape 14"/>
          <p:cNvSpPr/>
          <p:nvPr/>
        </p:nvSpPr>
        <p:spPr>
          <a:xfrm rot="10800000" flipH="1" flipV="1">
            <a:off x="954720" y="2572920"/>
            <a:ext cx="243720" cy="422280"/>
          </a:xfrm>
          <a:prstGeom prst="bentConnector3">
            <a:avLst>
              <a:gd name="adj1" fmla="val -93631"/>
            </a:avLst>
          </a:prstGeom>
          <a:noFill/>
          <a:ln w="38160">
            <a:solidFill>
              <a:srgbClr val="4A7EBB"/>
            </a:solidFill>
            <a:custDash>
              <a:ds d="400000" sp="300000"/>
            </a:custDash>
            <a:round/>
            <a:headEnd type="triangle" w="med" len="med"/>
          </a:ln>
        </p:spPr>
        <p:style>
          <a:lnRef idx="1">
            <a:schemeClr val="accent1"/>
          </a:lnRef>
          <a:fillRef idx="0">
            <a:schemeClr val="accent1"/>
          </a:fillRef>
          <a:effectRef idx="0">
            <a:schemeClr val="accent1"/>
          </a:effectRef>
          <a:fontRef idx="minor"/>
        </p:style>
      </p:sp>
      <p:sp>
        <p:nvSpPr>
          <p:cNvPr id="363" name="CustomShape 15"/>
          <p:cNvSpPr/>
          <p:nvPr/>
        </p:nvSpPr>
        <p:spPr>
          <a:xfrm>
            <a:off x="1289520" y="4635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
        <p:nvSpPr>
          <p:cNvPr id="364" name="CustomShape 16"/>
          <p:cNvSpPr/>
          <p:nvPr/>
        </p:nvSpPr>
        <p:spPr>
          <a:xfrm>
            <a:off x="1616400" y="3573000"/>
            <a:ext cx="1367640" cy="395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365" name="CustomShape 17"/>
          <p:cNvSpPr/>
          <p:nvPr/>
        </p:nvSpPr>
        <p:spPr>
          <a:xfrm>
            <a:off x="1297080" y="3627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366" name="CustomShape 18"/>
          <p:cNvSpPr/>
          <p:nvPr/>
        </p:nvSpPr>
        <p:spPr>
          <a:xfrm>
            <a:off x="4428000" y="2614320"/>
            <a:ext cx="4248000" cy="3016440"/>
          </a:xfrm>
          <a:prstGeom prst="rect">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spAutoFit/>
          </a:bodyPr>
          <a:lstStyle/>
          <a:p>
            <a:pPr marL="347760" indent="-347400">
              <a:lnSpc>
                <a:spcPct val="100000"/>
              </a:lnSpc>
              <a:buClr>
                <a:srgbClr val="FFFFFF"/>
              </a:buClr>
              <a:buFont typeface="Cambria"/>
              <a:buAutoNum type="arabicPeriod"/>
            </a:pPr>
            <a:r>
              <a:rPr lang="en-US" sz="2400" b="0" strike="noStrike" spc="-1">
                <a:solidFill>
                  <a:srgbClr val="FFFFFF"/>
                </a:solidFill>
                <a:latin typeface="Cambria"/>
              </a:rPr>
              <a:t>Chọn đoạn văn bản muốn sao định dạng.</a:t>
            </a:r>
            <a:endParaRPr lang="en-US" sz="2400" b="0" strike="noStrike" spc="-1">
              <a:latin typeface="Arial"/>
            </a:endParaRPr>
          </a:p>
          <a:p>
            <a:pPr marL="347760" indent="-347400">
              <a:lnSpc>
                <a:spcPct val="100000"/>
              </a:lnSpc>
              <a:buClr>
                <a:srgbClr val="FFFFFF"/>
              </a:buClr>
              <a:buFont typeface="Cambria"/>
              <a:buAutoNum type="arabicPeriod"/>
            </a:pPr>
            <a:r>
              <a:rPr lang="en-US" sz="2400" b="0" strike="noStrike" spc="-1">
                <a:solidFill>
                  <a:srgbClr val="FFFFFF"/>
                </a:solidFill>
                <a:latin typeface="Cambria"/>
              </a:rPr>
              <a:t>Nhấp nút </a:t>
            </a:r>
            <a:r>
              <a:rPr lang="en-US" sz="2400" b="1" strike="noStrike" spc="-1">
                <a:solidFill>
                  <a:srgbClr val="FFFFFF"/>
                </a:solidFill>
                <a:latin typeface="Cambria"/>
              </a:rPr>
              <a:t>Format Painter</a:t>
            </a:r>
            <a:r>
              <a:rPr lang="en-US" sz="2400" b="0" strike="noStrike" spc="-1">
                <a:solidFill>
                  <a:srgbClr val="FFFFFF"/>
                </a:solidFill>
                <a:latin typeface="Cambria"/>
              </a:rPr>
              <a:t>.</a:t>
            </a:r>
            <a:endParaRPr lang="en-US" sz="2400" b="0" strike="noStrike" spc="-1">
              <a:latin typeface="Arial"/>
            </a:endParaRPr>
          </a:p>
          <a:p>
            <a:pPr marL="347760" indent="-347400">
              <a:lnSpc>
                <a:spcPct val="100000"/>
              </a:lnSpc>
              <a:buClr>
                <a:srgbClr val="FFFFFF"/>
              </a:buClr>
              <a:buFont typeface="Cambria"/>
              <a:buAutoNum type="arabicPeriod"/>
            </a:pPr>
            <a:r>
              <a:rPr lang="en-US" sz="2400" b="0" strike="noStrike" spc="-1">
                <a:solidFill>
                  <a:srgbClr val="FFFFFF"/>
                </a:solidFill>
                <a:latin typeface="Cambria"/>
              </a:rPr>
              <a:t>Chọn đoạn văn bản muốn áp định dạng.</a:t>
            </a:r>
            <a:endParaRPr lang="en-US" sz="2400" b="0" strike="noStrike" spc="-1">
              <a:latin typeface="Arial"/>
            </a:endParaRPr>
          </a:p>
          <a:p>
            <a:pPr marL="347760" indent="-347400">
              <a:lnSpc>
                <a:spcPct val="100000"/>
              </a:lnSpc>
              <a:buClr>
                <a:srgbClr val="FFFFFF"/>
              </a:buClr>
              <a:buFont typeface="Cambria"/>
              <a:buAutoNum type="arabicPeriod"/>
            </a:pPr>
            <a:r>
              <a:rPr lang="en-US" sz="2400" b="0" strike="noStrike" spc="-1">
                <a:solidFill>
                  <a:srgbClr val="FFFFFF"/>
                </a:solidFill>
                <a:latin typeface="Cambria"/>
              </a:rPr>
              <a:t>Thực hiện tiếp tục với những nhóm văn bản khác.</a:t>
            </a:r>
            <a:endParaRPr lang="en-US" sz="2400" b="0" strike="noStrike" spc="-1">
              <a:latin typeface="Arial"/>
            </a:endParaRPr>
          </a:p>
          <a:p>
            <a:pPr marL="347760" indent="-347400">
              <a:lnSpc>
                <a:spcPct val="100000"/>
              </a:lnSpc>
              <a:buClr>
                <a:srgbClr val="FFFFFF"/>
              </a:buClr>
              <a:buFont typeface="Cambria"/>
              <a:buAutoNum type="arabicPeriod"/>
            </a:pPr>
            <a:r>
              <a:rPr lang="en-US" sz="2400" b="0" strike="noStrike" spc="-1">
                <a:solidFill>
                  <a:srgbClr val="FFFFFF"/>
                </a:solidFill>
                <a:latin typeface="Cambria"/>
              </a:rPr>
              <a:t>Đóng và lưu tài liệu nếu cần</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 name="TextShape 1"/>
          <p:cNvSpPr txBox="1"/>
          <p:nvPr/>
        </p:nvSpPr>
        <p:spPr>
          <a:xfrm>
            <a:off x="457200" y="4293000"/>
            <a:ext cx="6192360" cy="1217520"/>
          </a:xfrm>
          <a:prstGeom prst="rect">
            <a:avLst/>
          </a:prstGeom>
          <a:noFill/>
          <a:ln>
            <a:noFill/>
          </a:ln>
        </p:spPr>
        <p:txBody>
          <a:bodyPr>
            <a:normAutofit/>
          </a:bodyPr>
          <a:lstStyle/>
          <a:p>
            <a:pPr>
              <a:lnSpc>
                <a:spcPct val="100000"/>
              </a:lnSpc>
            </a:pPr>
            <a:r>
              <a:rPr lang="en-US" sz="3200" b="1" strike="noStrike" cap="all" spc="-1">
                <a:solidFill>
                  <a:srgbClr val="343A80"/>
                </a:solidFill>
                <a:latin typeface="Cambria"/>
              </a:rPr>
              <a:t>CHỦ ĐỀ B. </a:t>
            </a:r>
            <a:r>
              <a:t/>
            </a:r>
            <a:br/>
            <a:r>
              <a:rPr lang="en-US" sz="3200" b="1" strike="noStrike" cap="all" spc="-1">
                <a:solidFill>
                  <a:srgbClr val="343A80"/>
                </a:solidFill>
                <a:latin typeface="Cambria"/>
              </a:rPr>
              <a:t>ĐỊNH DẠNG ĐOẠN VĂN BẢN </a:t>
            </a:r>
            <a:endParaRPr lang="en-US" sz="3200" b="0" strike="noStrike" spc="-1">
              <a:solidFill>
                <a:srgbClr val="000000"/>
              </a:solidFill>
              <a:latin typeface="Cambria"/>
            </a:endParaRPr>
          </a:p>
        </p:txBody>
      </p:sp>
      <p:sp>
        <p:nvSpPr>
          <p:cNvPr id="368"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F042786F-7449-4D37-A985-1C925A151248}"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69"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70"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90285A27-67C7-4154-AABC-17445985165A}" type="slidenum">
              <a:rPr lang="en-US" sz="1200" b="0" strike="noStrike" spc="-1">
                <a:solidFill>
                  <a:srgbClr val="8B8B8B"/>
                </a:solidFill>
                <a:latin typeface="Times New Roman"/>
              </a:rPr>
              <a:t>15</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Lề trang</a:t>
            </a:r>
            <a:endParaRPr lang="en-US" sz="3000" b="0" strike="noStrike" spc="-1">
              <a:solidFill>
                <a:srgbClr val="000000"/>
              </a:solidFill>
              <a:latin typeface="Cambria"/>
            </a:endParaRPr>
          </a:p>
        </p:txBody>
      </p:sp>
      <p:sp>
        <p:nvSpPr>
          <p:cNvPr id="372" name="TextShape 2"/>
          <p:cNvSpPr txBox="1"/>
          <p:nvPr/>
        </p:nvSpPr>
        <p:spPr>
          <a:xfrm>
            <a:off x="457200" y="1268640"/>
            <a:ext cx="8076960" cy="4968360"/>
          </a:xfrm>
          <a:prstGeom prst="rect">
            <a:avLst/>
          </a:prstGeom>
          <a:noFill/>
          <a:ln>
            <a:noFill/>
          </a:ln>
        </p:spPr>
        <p:txBody>
          <a:bodyPr>
            <a:noAutofit/>
          </a:bodyPr>
          <a:lstStyle/>
          <a:p>
            <a:pPr marL="338040" indent="-337680">
              <a:lnSpc>
                <a:spcPct val="100000"/>
              </a:lnSpc>
              <a:spcBef>
                <a:spcPts val="601"/>
              </a:spcBef>
              <a:buClr>
                <a:srgbClr val="002060"/>
              </a:buClr>
              <a:buSzPct val="80000"/>
              <a:buFont typeface="Wingdings" charset="2"/>
              <a:buChar char=""/>
            </a:pPr>
            <a:r>
              <a:rPr lang="en-US" sz="3200" b="0" strike="noStrike" spc="-1">
                <a:solidFill>
                  <a:srgbClr val="000000"/>
                </a:solidFill>
                <a:latin typeface="Cambria"/>
              </a:rPr>
              <a:t>Lề là phần nội dung trống hiển thị quanh văn bản, được dùng để xác lập độ lớn của văn bản trên một trang giấy.</a:t>
            </a:r>
          </a:p>
        </p:txBody>
      </p:sp>
      <p:sp>
        <p:nvSpPr>
          <p:cNvPr id="373"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37E4D0B6-C1CE-41A9-A175-CEA90B2EB200}"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74"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75"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500EE6D2-FDA0-4B65-B193-5D9475168C4F}" type="slidenum">
              <a:rPr lang="en-US" sz="1200" b="0" strike="noStrike" spc="-1">
                <a:solidFill>
                  <a:srgbClr val="8B8B8B"/>
                </a:solidFill>
                <a:latin typeface="Times New Roman"/>
              </a:rPr>
              <a:t>16</a:t>
            </a:fld>
            <a:endParaRPr lang="en-US" sz="1200" b="0" strike="noStrike" spc="-1">
              <a:latin typeface="Times New Roman"/>
            </a:endParaRPr>
          </a:p>
        </p:txBody>
      </p:sp>
      <p:pic>
        <p:nvPicPr>
          <p:cNvPr id="376" name="Picture 2"/>
          <p:cNvPicPr/>
          <p:nvPr/>
        </p:nvPicPr>
        <p:blipFill>
          <a:blip r:embed="rId2"/>
          <a:stretch/>
        </p:blipFill>
        <p:spPr>
          <a:xfrm>
            <a:off x="1403640" y="2840760"/>
            <a:ext cx="5976360" cy="3500640"/>
          </a:xfrm>
          <a:prstGeom prst="rect">
            <a:avLst/>
          </a:prstGeom>
          <a:ln>
            <a:noFill/>
          </a:ln>
        </p:spPr>
      </p:pic>
      <p:sp>
        <p:nvSpPr>
          <p:cNvPr id="377" name="CustomShape 6"/>
          <p:cNvSpPr/>
          <p:nvPr/>
        </p:nvSpPr>
        <p:spPr>
          <a:xfrm>
            <a:off x="6175440" y="4032360"/>
            <a:ext cx="1800000" cy="719640"/>
          </a:xfrm>
          <a:prstGeom prst="borderCallout2">
            <a:avLst>
              <a:gd name="adj1" fmla="val 18750"/>
              <a:gd name="adj2" fmla="val -8333"/>
              <a:gd name="adj3" fmla="val 18750"/>
              <a:gd name="adj4" fmla="val -16667"/>
              <a:gd name="adj5" fmla="val 35142"/>
              <a:gd name="adj6" fmla="val -10852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Lề trên</a:t>
            </a:r>
            <a:endParaRPr lang="en-US" sz="2400" b="0" strike="noStrike" spc="-1">
              <a:latin typeface="Arial"/>
            </a:endParaRPr>
          </a:p>
        </p:txBody>
      </p:sp>
      <p:sp>
        <p:nvSpPr>
          <p:cNvPr id="378" name="CustomShape 7"/>
          <p:cNvSpPr/>
          <p:nvPr/>
        </p:nvSpPr>
        <p:spPr>
          <a:xfrm>
            <a:off x="3996000" y="3933000"/>
            <a:ext cx="215640" cy="658080"/>
          </a:xfrm>
          <a:prstGeom prst="rightBrace">
            <a:avLst>
              <a:gd name="adj1" fmla="val 8333"/>
              <a:gd name="adj2" fmla="val 50000"/>
            </a:avLst>
          </a:prstGeom>
          <a:noFill/>
          <a:ln w="38160">
            <a:solidFill>
              <a:schemeClr val="tx2"/>
            </a:solidFill>
            <a:round/>
          </a:ln>
        </p:spPr>
        <p:style>
          <a:lnRef idx="1">
            <a:schemeClr val="accent1"/>
          </a:lnRef>
          <a:fillRef idx="0">
            <a:schemeClr val="accent1"/>
          </a:fillRef>
          <a:effectRef idx="0">
            <a:schemeClr val="accent1"/>
          </a:effectRef>
          <a:fontRef idx="minor"/>
        </p:style>
      </p:sp>
      <p:sp>
        <p:nvSpPr>
          <p:cNvPr id="379" name="CustomShape 8"/>
          <p:cNvSpPr/>
          <p:nvPr/>
        </p:nvSpPr>
        <p:spPr>
          <a:xfrm rot="16200000">
            <a:off x="2195640" y="4869720"/>
            <a:ext cx="215640" cy="503640"/>
          </a:xfrm>
          <a:prstGeom prst="rightBrace">
            <a:avLst>
              <a:gd name="adj1" fmla="val 8333"/>
              <a:gd name="adj2" fmla="val 50000"/>
            </a:avLst>
          </a:prstGeom>
          <a:noFill/>
          <a:ln w="38160">
            <a:solidFill>
              <a:schemeClr val="tx2"/>
            </a:solidFill>
            <a:round/>
          </a:ln>
        </p:spPr>
        <p:style>
          <a:lnRef idx="1">
            <a:schemeClr val="accent1"/>
          </a:lnRef>
          <a:fillRef idx="0">
            <a:schemeClr val="accent1"/>
          </a:fillRef>
          <a:effectRef idx="0">
            <a:schemeClr val="accent1"/>
          </a:effectRef>
          <a:fontRef idx="minor"/>
        </p:style>
      </p:sp>
      <p:sp>
        <p:nvSpPr>
          <p:cNvPr id="380" name="CustomShape 9"/>
          <p:cNvSpPr/>
          <p:nvPr/>
        </p:nvSpPr>
        <p:spPr>
          <a:xfrm rot="16200000">
            <a:off x="6342840" y="5373720"/>
            <a:ext cx="215640" cy="503640"/>
          </a:xfrm>
          <a:prstGeom prst="rightBrace">
            <a:avLst>
              <a:gd name="adj1" fmla="val 8333"/>
              <a:gd name="adj2" fmla="val 50000"/>
            </a:avLst>
          </a:prstGeom>
          <a:noFill/>
          <a:ln w="38160">
            <a:solidFill>
              <a:schemeClr val="tx2"/>
            </a:solidFill>
            <a:round/>
          </a:ln>
        </p:spPr>
        <p:style>
          <a:lnRef idx="1">
            <a:schemeClr val="accent1"/>
          </a:lnRef>
          <a:fillRef idx="0">
            <a:schemeClr val="accent1"/>
          </a:fillRef>
          <a:effectRef idx="0">
            <a:schemeClr val="accent1"/>
          </a:effectRef>
          <a:fontRef idx="minor"/>
        </p:style>
      </p:sp>
      <p:sp>
        <p:nvSpPr>
          <p:cNvPr id="381" name="CustomShape 10"/>
          <p:cNvSpPr/>
          <p:nvPr/>
        </p:nvSpPr>
        <p:spPr>
          <a:xfrm>
            <a:off x="6876360" y="5009400"/>
            <a:ext cx="1800000" cy="719640"/>
          </a:xfrm>
          <a:prstGeom prst="borderCallout2">
            <a:avLst>
              <a:gd name="adj1" fmla="val 18750"/>
              <a:gd name="adj2" fmla="val -8333"/>
              <a:gd name="adj3" fmla="val 18750"/>
              <a:gd name="adj4" fmla="val -16667"/>
              <a:gd name="adj5" fmla="val 65864"/>
              <a:gd name="adj6" fmla="val -23325"/>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Lề phải</a:t>
            </a:r>
            <a:endParaRPr lang="en-US" sz="2400" b="0" strike="noStrike" spc="-1">
              <a:latin typeface="Arial"/>
            </a:endParaRPr>
          </a:p>
        </p:txBody>
      </p:sp>
      <p:sp>
        <p:nvSpPr>
          <p:cNvPr id="382" name="CustomShape 11"/>
          <p:cNvSpPr/>
          <p:nvPr/>
        </p:nvSpPr>
        <p:spPr>
          <a:xfrm flipH="1">
            <a:off x="516600" y="3871080"/>
            <a:ext cx="1800000" cy="719640"/>
          </a:xfrm>
          <a:prstGeom prst="borderCallout2">
            <a:avLst>
              <a:gd name="adj1" fmla="val 18750"/>
              <a:gd name="adj2" fmla="val -8333"/>
              <a:gd name="adj3" fmla="val 18750"/>
              <a:gd name="adj4" fmla="val -16667"/>
              <a:gd name="adj5" fmla="val 158031"/>
              <a:gd name="adj6" fmla="val -386"/>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Lề trái</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3"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Căn chỉnh đoạn</a:t>
            </a:r>
            <a:endParaRPr lang="en-US" sz="3000" b="0" strike="noStrike" spc="-1">
              <a:solidFill>
                <a:srgbClr val="000000"/>
              </a:solidFill>
              <a:latin typeface="Cambria"/>
            </a:endParaRPr>
          </a:p>
        </p:txBody>
      </p:sp>
      <p:graphicFrame>
        <p:nvGraphicFramePr>
          <p:cNvPr id="384" name="Table 2"/>
          <p:cNvGraphicFramePr/>
          <p:nvPr/>
        </p:nvGraphicFramePr>
        <p:xfrm>
          <a:off x="457200" y="1268280"/>
          <a:ext cx="8076960" cy="4114440"/>
        </p:xfrm>
        <a:graphic>
          <a:graphicData uri="http://schemas.openxmlformats.org/drawingml/2006/table">
            <a:tbl>
              <a:tblPr/>
              <a:tblGrid>
                <a:gridCol w="1954440"/>
                <a:gridCol w="6122520"/>
              </a:tblGrid>
              <a:tr h="507960">
                <a:tc>
                  <a:txBody>
                    <a:bodyPr/>
                    <a:lstStyle/>
                    <a:p>
                      <a:pPr>
                        <a:lnSpc>
                          <a:spcPct val="100000"/>
                        </a:lnSpc>
                      </a:pPr>
                      <a:r>
                        <a:rPr lang="en-US" sz="2800" b="1" strike="noStrike" spc="-1">
                          <a:solidFill>
                            <a:srgbClr val="FFFFFF"/>
                          </a:solidFill>
                          <a:latin typeface="Cambria"/>
                        </a:rPr>
                        <a:t>Tùy chọn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c>
                  <a:txBody>
                    <a:bodyPr/>
                    <a:lstStyle/>
                    <a:p>
                      <a:pPr>
                        <a:lnSpc>
                          <a:spcPct val="100000"/>
                        </a:lnSpc>
                      </a:pPr>
                      <a:r>
                        <a:rPr lang="en-US" sz="2800" b="1" strike="noStrike" spc="-1">
                          <a:solidFill>
                            <a:srgbClr val="FFFFFF"/>
                          </a:solidFill>
                          <a:latin typeface="Cambria"/>
                        </a:rPr>
                        <a:t>Mô tả </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r>
              <a:tr h="1340280">
                <a:tc>
                  <a:txBody>
                    <a:bodyPr/>
                    <a:lstStyle/>
                    <a:p>
                      <a:pPr>
                        <a:lnSpc>
                          <a:spcPct val="100000"/>
                        </a:lnSpc>
                      </a:pPr>
                      <a:r>
                        <a:rPr lang="en-US" sz="2800" b="0" strike="noStrike" spc="-1">
                          <a:solidFill>
                            <a:srgbClr val="000000"/>
                          </a:solidFill>
                          <a:latin typeface="Cambria"/>
                        </a:rPr>
                        <a:t>Căn trái </a:t>
                      </a:r>
                      <a:r>
                        <a:t/>
                      </a:r>
                      <a:br/>
                      <a:r>
                        <a:rPr lang="en-US" sz="2800" b="0" strike="noStrike" spc="-1">
                          <a:solidFill>
                            <a:srgbClr val="000000"/>
                          </a:solidFill>
                          <a:latin typeface="Cambria"/>
                        </a:rPr>
                        <a:t>(Align </a:t>
                      </a:r>
                      <a:r>
                        <a:t/>
                      </a:r>
                      <a:br/>
                      <a:r>
                        <a:rPr lang="en-US" sz="2800" b="0" strike="noStrike" spc="-1">
                          <a:solidFill>
                            <a:srgbClr val="000000"/>
                          </a:solidFill>
                          <a:latin typeface="Cambria"/>
                        </a:rPr>
                        <a:t>Text Left)</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Sử dụng để căn toàn bộ các đoạn văn bản được chọn sát cạnh trái trang in</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r>
              <a:tr h="924120">
                <a:tc>
                  <a:txBody>
                    <a:bodyPr/>
                    <a:lstStyle/>
                    <a:p>
                      <a:pPr>
                        <a:lnSpc>
                          <a:spcPct val="100000"/>
                        </a:lnSpc>
                      </a:pPr>
                      <a:r>
                        <a:rPr lang="en-US" sz="2800" b="0" strike="noStrike" spc="-1">
                          <a:solidFill>
                            <a:srgbClr val="000000"/>
                          </a:solidFill>
                          <a:latin typeface="Cambria"/>
                        </a:rPr>
                        <a:t>Căn giữa </a:t>
                      </a:r>
                      <a:r>
                        <a:t/>
                      </a:r>
                      <a:br/>
                      <a:r>
                        <a:rPr lang="en-US" sz="2800" b="0" strike="noStrike" spc="-1">
                          <a:solidFill>
                            <a:srgbClr val="000000"/>
                          </a:solidFill>
                          <a:latin typeface="Cambria"/>
                        </a:rPr>
                        <a:t>(Center)</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800" b="0" strike="noStrike" spc="-1">
                          <a:solidFill>
                            <a:srgbClr val="000000"/>
                          </a:solidFill>
                          <a:latin typeface="Cambria"/>
                        </a:rPr>
                        <a:t>Sử dụng để căn toàn bộ các đoạn văn bản được chọn ra giữa trang in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1340280">
                <a:tc>
                  <a:txBody>
                    <a:bodyPr/>
                    <a:lstStyle/>
                    <a:p>
                      <a:pPr>
                        <a:lnSpc>
                          <a:spcPct val="100000"/>
                        </a:lnSpc>
                      </a:pPr>
                      <a:r>
                        <a:rPr lang="en-US" sz="2800" b="0" strike="noStrike" spc="-1">
                          <a:solidFill>
                            <a:srgbClr val="000000"/>
                          </a:solidFill>
                          <a:latin typeface="Cambria"/>
                        </a:rPr>
                        <a:t>Căn phải </a:t>
                      </a:r>
                      <a:r>
                        <a:t/>
                      </a:r>
                      <a:br/>
                      <a:r>
                        <a:rPr lang="en-US" sz="2800" b="0" strike="noStrike" spc="-1">
                          <a:solidFill>
                            <a:srgbClr val="000000"/>
                          </a:solidFill>
                          <a:latin typeface="Cambria"/>
                        </a:rPr>
                        <a:t>(Align </a:t>
                      </a:r>
                      <a:r>
                        <a:t/>
                      </a:r>
                      <a:br/>
                      <a:r>
                        <a:rPr lang="en-US" sz="2800" b="0" strike="noStrike" spc="-1">
                          <a:solidFill>
                            <a:srgbClr val="000000"/>
                          </a:solidFill>
                          <a:latin typeface="Cambria"/>
                        </a:rPr>
                        <a:t>Text Right)</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Sử dụng để căn toàn bộ các đoạn văn bản được chọn sát cạnh phải trang in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r h="924120">
                <a:tc>
                  <a:txBody>
                    <a:bodyPr/>
                    <a:lstStyle/>
                    <a:p>
                      <a:pPr>
                        <a:lnSpc>
                          <a:spcPct val="100000"/>
                        </a:lnSpc>
                      </a:pPr>
                      <a:r>
                        <a:rPr lang="en-US" sz="2800" b="0" strike="noStrike" spc="-1">
                          <a:solidFill>
                            <a:srgbClr val="000000"/>
                          </a:solidFill>
                          <a:latin typeface="Cambria"/>
                        </a:rPr>
                        <a:t>Căn đều </a:t>
                      </a:r>
                      <a:r>
                        <a:t/>
                      </a:r>
                      <a:br/>
                      <a:r>
                        <a:rPr lang="en-US" sz="2800" b="0" strike="noStrike" spc="-1">
                          <a:solidFill>
                            <a:srgbClr val="000000"/>
                          </a:solidFill>
                          <a:latin typeface="Cambria"/>
                        </a:rPr>
                        <a:t>(Justify) </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800" b="0" strike="noStrike" spc="-1">
                          <a:solidFill>
                            <a:srgbClr val="000000"/>
                          </a:solidFill>
                          <a:latin typeface="Cambria"/>
                        </a:rPr>
                        <a:t>Sử dụng để căn toàn bộ các đoạn văn bản được chọn vừa vặn khổ trang in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bl>
          </a:graphicData>
        </a:graphic>
      </p:graphicFrame>
      <p:pic>
        <p:nvPicPr>
          <p:cNvPr id="385" name="Picture 2"/>
          <p:cNvPicPr/>
          <p:nvPr/>
        </p:nvPicPr>
        <p:blipFill>
          <a:blip r:embed="rId2"/>
          <a:stretch/>
        </p:blipFill>
        <p:spPr>
          <a:xfrm>
            <a:off x="1907640" y="1896480"/>
            <a:ext cx="359640" cy="359640"/>
          </a:xfrm>
          <a:prstGeom prst="rect">
            <a:avLst/>
          </a:prstGeom>
          <a:ln>
            <a:noFill/>
          </a:ln>
        </p:spPr>
      </p:pic>
      <p:pic>
        <p:nvPicPr>
          <p:cNvPr id="386" name="Picture 3"/>
          <p:cNvPicPr/>
          <p:nvPr/>
        </p:nvPicPr>
        <p:blipFill>
          <a:blip r:embed="rId3"/>
          <a:stretch/>
        </p:blipFill>
        <p:spPr>
          <a:xfrm>
            <a:off x="1907640" y="3285000"/>
            <a:ext cx="359640" cy="356760"/>
          </a:xfrm>
          <a:prstGeom prst="rect">
            <a:avLst/>
          </a:prstGeom>
          <a:ln>
            <a:noFill/>
          </a:ln>
        </p:spPr>
      </p:pic>
      <p:pic>
        <p:nvPicPr>
          <p:cNvPr id="387" name="Picture 4"/>
          <p:cNvPicPr/>
          <p:nvPr/>
        </p:nvPicPr>
        <p:blipFill>
          <a:blip r:embed="rId4"/>
          <a:stretch/>
        </p:blipFill>
        <p:spPr>
          <a:xfrm>
            <a:off x="1907640" y="4221000"/>
            <a:ext cx="359640" cy="356760"/>
          </a:xfrm>
          <a:prstGeom prst="rect">
            <a:avLst/>
          </a:prstGeom>
          <a:ln>
            <a:noFill/>
          </a:ln>
        </p:spPr>
      </p:pic>
      <p:pic>
        <p:nvPicPr>
          <p:cNvPr id="388" name="Picture 5"/>
          <p:cNvPicPr/>
          <p:nvPr/>
        </p:nvPicPr>
        <p:blipFill>
          <a:blip r:embed="rId5"/>
          <a:stretch/>
        </p:blipFill>
        <p:spPr>
          <a:xfrm>
            <a:off x="1895760" y="5589360"/>
            <a:ext cx="362520" cy="359640"/>
          </a:xfrm>
          <a:prstGeom prst="rect">
            <a:avLst/>
          </a:prstGeom>
          <a:ln>
            <a:noFill/>
          </a:ln>
        </p:spPr>
      </p:pic>
      <p:sp>
        <p:nvSpPr>
          <p:cNvPr id="389"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8A9829E2-F6EA-4264-9F10-9C85E0345C13}"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90"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91"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4DDF74D4-F3DC-4806-85B6-58F6A0CA6878}" type="slidenum">
              <a:rPr lang="en-US" sz="1200" b="0" strike="noStrike" spc="-1">
                <a:solidFill>
                  <a:srgbClr val="8B8B8B"/>
                </a:solidFill>
                <a:latin typeface="Times New Roman"/>
              </a:rPr>
              <a:t>17</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Thụt đầu dòng</a:t>
            </a:r>
            <a:endParaRPr lang="en-US" sz="3000" b="0" strike="noStrike" spc="-1">
              <a:solidFill>
                <a:srgbClr val="000000"/>
              </a:solidFill>
              <a:latin typeface="Cambria"/>
            </a:endParaRPr>
          </a:p>
        </p:txBody>
      </p:sp>
      <p:graphicFrame>
        <p:nvGraphicFramePr>
          <p:cNvPr id="393" name="Table 2"/>
          <p:cNvGraphicFramePr/>
          <p:nvPr/>
        </p:nvGraphicFramePr>
        <p:xfrm>
          <a:off x="457200" y="1268280"/>
          <a:ext cx="8076960" cy="2752920"/>
        </p:xfrm>
        <a:graphic>
          <a:graphicData uri="http://schemas.openxmlformats.org/drawingml/2006/table">
            <a:tbl>
              <a:tblPr/>
              <a:tblGrid>
                <a:gridCol w="1738440"/>
                <a:gridCol w="6338520"/>
              </a:tblGrid>
              <a:tr h="457200">
                <a:tc>
                  <a:txBody>
                    <a:bodyPr/>
                    <a:lstStyle/>
                    <a:p>
                      <a:pPr>
                        <a:lnSpc>
                          <a:spcPct val="100000"/>
                        </a:lnSpc>
                      </a:pPr>
                      <a:r>
                        <a:rPr lang="en-US" sz="2400" b="1" strike="noStrike" spc="-1">
                          <a:solidFill>
                            <a:srgbClr val="FFFFFF"/>
                          </a:solidFill>
                          <a:latin typeface="Cambria"/>
                        </a:rPr>
                        <a:t>Tùy chọn</a:t>
                      </a:r>
                      <a:endParaRPr lang="en-US" sz="24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c>
                  <a:txBody>
                    <a:bodyPr/>
                    <a:lstStyle/>
                    <a:p>
                      <a:pPr>
                        <a:lnSpc>
                          <a:spcPct val="100000"/>
                        </a:lnSpc>
                      </a:pPr>
                      <a:r>
                        <a:rPr lang="en-US" sz="2400" b="1" strike="noStrike" spc="-1">
                          <a:solidFill>
                            <a:srgbClr val="FFFFFF"/>
                          </a:solidFill>
                          <a:latin typeface="Cambria"/>
                        </a:rPr>
                        <a:t>Mô tả</a:t>
                      </a:r>
                      <a:endParaRPr lang="en-US" sz="24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r>
              <a:tr h="731520">
                <a:tc>
                  <a:txBody>
                    <a:bodyPr/>
                    <a:lstStyle/>
                    <a:p>
                      <a:pPr>
                        <a:lnSpc>
                          <a:spcPct val="100000"/>
                        </a:lnSpc>
                      </a:pPr>
                      <a:r>
                        <a:rPr lang="en-US" sz="2100" b="1" strike="noStrike" spc="-1">
                          <a:solidFill>
                            <a:srgbClr val="000000"/>
                          </a:solidFill>
                          <a:latin typeface="Cambria"/>
                        </a:rPr>
                        <a:t>First Line Indent</a:t>
                      </a:r>
                      <a:endParaRPr lang="en-US" sz="21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c>
                  <a:txBody>
                    <a:bodyPr/>
                    <a:lstStyle/>
                    <a:p>
                      <a:pPr>
                        <a:lnSpc>
                          <a:spcPct val="100000"/>
                        </a:lnSpc>
                      </a:pPr>
                      <a:r>
                        <a:rPr lang="en-US" sz="2200" b="0" strike="noStrike" spc="-1">
                          <a:solidFill>
                            <a:srgbClr val="000000"/>
                          </a:solidFill>
                          <a:latin typeface="Cambria"/>
                        </a:rPr>
                        <a:t>Điều chỉnh độ thụt của dòng đầu trong đoạn</a:t>
                      </a:r>
                      <a:endParaRPr lang="en-US" sz="22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r>
              <a:tr h="731520">
                <a:tc>
                  <a:txBody>
                    <a:bodyPr/>
                    <a:lstStyle/>
                    <a:p>
                      <a:pPr>
                        <a:lnSpc>
                          <a:spcPct val="100000"/>
                        </a:lnSpc>
                      </a:pPr>
                      <a:r>
                        <a:rPr lang="en-US" sz="2100" b="1" strike="noStrike" spc="-1">
                          <a:solidFill>
                            <a:srgbClr val="000000"/>
                          </a:solidFill>
                          <a:latin typeface="Cambria"/>
                        </a:rPr>
                        <a:t>Hanging Indent</a:t>
                      </a:r>
                      <a:endParaRPr lang="en-US" sz="21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200" b="0" strike="noStrike" spc="-1">
                          <a:solidFill>
                            <a:srgbClr val="000000"/>
                          </a:solidFill>
                          <a:latin typeface="Cambria"/>
                        </a:rPr>
                        <a:t>Điều chỉnh độ thụt của các dòng sau dòng đầu tiên trong đoạn.</a:t>
                      </a:r>
                      <a:endParaRPr lang="en-US" sz="2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416520">
                <a:tc>
                  <a:txBody>
                    <a:bodyPr/>
                    <a:lstStyle/>
                    <a:p>
                      <a:pPr>
                        <a:lnSpc>
                          <a:spcPct val="100000"/>
                        </a:lnSpc>
                      </a:pPr>
                      <a:r>
                        <a:rPr lang="en-US" sz="2100" b="1" strike="noStrike" spc="-1">
                          <a:solidFill>
                            <a:srgbClr val="000000"/>
                          </a:solidFill>
                          <a:latin typeface="Cambria"/>
                        </a:rPr>
                        <a:t>Left Indent</a:t>
                      </a:r>
                      <a:endParaRPr lang="en-US" sz="21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200" b="0" strike="noStrike" spc="-1">
                          <a:solidFill>
                            <a:srgbClr val="000000"/>
                          </a:solidFill>
                          <a:latin typeface="Cambria"/>
                        </a:rPr>
                        <a:t>Điều chỉnh độ thụt tại cạnh trái của tất cả các dòng</a:t>
                      </a:r>
                      <a:endParaRPr lang="en-US" sz="2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r h="416520">
                <a:tc>
                  <a:txBody>
                    <a:bodyPr/>
                    <a:lstStyle/>
                    <a:p>
                      <a:pPr>
                        <a:lnSpc>
                          <a:spcPct val="100000"/>
                        </a:lnSpc>
                      </a:pPr>
                      <a:r>
                        <a:rPr lang="en-US" sz="2100" b="1" strike="noStrike" spc="-1">
                          <a:solidFill>
                            <a:srgbClr val="000000"/>
                          </a:solidFill>
                          <a:latin typeface="Cambria"/>
                        </a:rPr>
                        <a:t>Right Indent</a:t>
                      </a:r>
                      <a:endParaRPr lang="en-US" sz="21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200" b="0" strike="noStrike" spc="-1">
                          <a:solidFill>
                            <a:srgbClr val="000000"/>
                          </a:solidFill>
                          <a:latin typeface="Cambria"/>
                        </a:rPr>
                        <a:t>Điều chỉnh độ thụt tại cạnh phải của tất cả các dòng</a:t>
                      </a:r>
                      <a:endParaRPr lang="en-US" sz="22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bl>
          </a:graphicData>
        </a:graphic>
      </p:graphicFrame>
      <p:sp>
        <p:nvSpPr>
          <p:cNvPr id="394"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EBCE96D7-C454-43DA-95E8-39B2CF6C4FEA}"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395"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396"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9F70948C-51B5-4E9E-A3B0-0CA2B9EA1AF1}" type="slidenum">
              <a:rPr lang="en-US" sz="1200" b="0" strike="noStrike" spc="-1">
                <a:solidFill>
                  <a:srgbClr val="8B8B8B"/>
                </a:solidFill>
                <a:latin typeface="Times New Roman"/>
              </a:rPr>
              <a:t>18</a:t>
            </a:fld>
            <a:endParaRPr lang="en-US" sz="1200" b="0" strike="noStrike" spc="-1">
              <a:latin typeface="Times New Roman"/>
            </a:endParaRPr>
          </a:p>
        </p:txBody>
      </p:sp>
      <p:pic>
        <p:nvPicPr>
          <p:cNvPr id="397" name="Picture 3"/>
          <p:cNvPicPr/>
          <p:nvPr/>
        </p:nvPicPr>
        <p:blipFill>
          <a:blip r:embed="rId2"/>
          <a:stretch/>
        </p:blipFill>
        <p:spPr>
          <a:xfrm>
            <a:off x="2959200" y="4903200"/>
            <a:ext cx="3268800" cy="1405800"/>
          </a:xfrm>
          <a:prstGeom prst="rect">
            <a:avLst/>
          </a:prstGeom>
          <a:ln>
            <a:noFill/>
          </a:ln>
          <a:effectLst>
            <a:outerShdw blurRad="190500" algn="tl" rotWithShape="0">
              <a:srgbClr val="000000">
                <a:alpha val="70000"/>
              </a:srgbClr>
            </a:outerShdw>
          </a:effectLst>
        </p:spPr>
      </p:pic>
      <p:sp>
        <p:nvSpPr>
          <p:cNvPr id="398" name="CustomShape 6"/>
          <p:cNvSpPr/>
          <p:nvPr/>
        </p:nvSpPr>
        <p:spPr>
          <a:xfrm>
            <a:off x="6660360" y="4231080"/>
            <a:ext cx="1800000" cy="719640"/>
          </a:xfrm>
          <a:prstGeom prst="borderCallout2">
            <a:avLst>
              <a:gd name="adj1" fmla="val 18750"/>
              <a:gd name="adj2" fmla="val -8333"/>
              <a:gd name="adj3" fmla="val 18750"/>
              <a:gd name="adj4" fmla="val -16667"/>
              <a:gd name="adj5" fmla="val 123212"/>
              <a:gd name="adj6" fmla="val -145395"/>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Hanging Indent</a:t>
            </a:r>
            <a:endParaRPr lang="en-US" sz="2400" b="0" strike="noStrike" spc="-1">
              <a:latin typeface="Arial"/>
            </a:endParaRPr>
          </a:p>
        </p:txBody>
      </p:sp>
      <p:sp>
        <p:nvSpPr>
          <p:cNvPr id="399" name="CustomShape 7"/>
          <p:cNvSpPr/>
          <p:nvPr/>
        </p:nvSpPr>
        <p:spPr>
          <a:xfrm flipH="1">
            <a:off x="532800" y="5584320"/>
            <a:ext cx="1800000" cy="719640"/>
          </a:xfrm>
          <a:prstGeom prst="borderCallout2">
            <a:avLst>
              <a:gd name="adj1" fmla="val 18750"/>
              <a:gd name="adj2" fmla="val -8333"/>
              <a:gd name="adj3" fmla="val 18750"/>
              <a:gd name="adj4" fmla="val -16667"/>
              <a:gd name="adj5" fmla="val -48833"/>
              <a:gd name="adj6" fmla="val -92962"/>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Right Indent</a:t>
            </a:r>
            <a:endParaRPr lang="en-US" sz="2400" b="0" strike="noStrike" spc="-1">
              <a:latin typeface="Arial"/>
            </a:endParaRPr>
          </a:p>
        </p:txBody>
      </p:sp>
      <p:sp>
        <p:nvSpPr>
          <p:cNvPr id="400" name="CustomShape 8"/>
          <p:cNvSpPr/>
          <p:nvPr/>
        </p:nvSpPr>
        <p:spPr>
          <a:xfrm flipH="1">
            <a:off x="532800" y="4231080"/>
            <a:ext cx="1800000" cy="719640"/>
          </a:xfrm>
          <a:prstGeom prst="borderCallout2">
            <a:avLst>
              <a:gd name="adj1" fmla="val 18750"/>
              <a:gd name="adj2" fmla="val -8333"/>
              <a:gd name="adj3" fmla="val 18750"/>
              <a:gd name="adj4" fmla="val -16667"/>
              <a:gd name="adj5" fmla="val 104779"/>
              <a:gd name="adj6" fmla="val -93782"/>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First Line Indent</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 name="TextShape 1"/>
          <p:cNvSpPr txBox="1"/>
          <p:nvPr/>
        </p:nvSpPr>
        <p:spPr>
          <a:xfrm>
            <a:off x="1547640" y="332640"/>
            <a:ext cx="54723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Hộp thoại Paragraph</a:t>
            </a:r>
            <a:endParaRPr lang="en-US" sz="3000" b="0" strike="noStrike" spc="-1">
              <a:solidFill>
                <a:srgbClr val="000000"/>
              </a:solidFill>
              <a:latin typeface="Cambria"/>
            </a:endParaRPr>
          </a:p>
        </p:txBody>
      </p:sp>
      <p:sp>
        <p:nvSpPr>
          <p:cNvPr id="402"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9F0E2828-7566-46BE-B805-23A976BC3993}"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03"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04"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2CD19C2A-C2B0-4201-B285-94E2ADDC8937}" type="slidenum">
              <a:rPr lang="en-US" sz="1200" b="0" strike="noStrike" spc="-1">
                <a:solidFill>
                  <a:srgbClr val="8B8B8B"/>
                </a:solidFill>
                <a:latin typeface="Times New Roman"/>
              </a:rPr>
              <a:t>19</a:t>
            </a:fld>
            <a:endParaRPr lang="en-US" sz="1200" b="0" strike="noStrike" spc="-1">
              <a:latin typeface="Times New Roman"/>
            </a:endParaRPr>
          </a:p>
        </p:txBody>
      </p:sp>
      <p:sp>
        <p:nvSpPr>
          <p:cNvPr id="405" name="TextShape 5"/>
          <p:cNvSpPr txBox="1"/>
          <p:nvPr/>
        </p:nvSpPr>
        <p:spPr>
          <a:xfrm>
            <a:off x="323640" y="1268640"/>
            <a:ext cx="4320000" cy="4968360"/>
          </a:xfrm>
          <a:prstGeom prst="rect">
            <a:avLst/>
          </a:prstGeom>
          <a:noFill/>
          <a:ln>
            <a:noFill/>
          </a:ln>
        </p:spPr>
        <p:txBody>
          <a:bodyPr>
            <a:noAutofit/>
          </a:bodyPr>
          <a:lstStyle/>
          <a:p>
            <a:pPr marL="347760" indent="-347400">
              <a:lnSpc>
                <a:spcPct val="100000"/>
              </a:lnSpc>
              <a:buClr>
                <a:srgbClr val="002060"/>
              </a:buClr>
              <a:buSzPct val="80000"/>
              <a:buFont typeface="Wingdings" charset="2"/>
              <a:buChar char=""/>
            </a:pPr>
            <a:r>
              <a:rPr lang="en-US" sz="2800" b="0" strike="noStrike" spc="-1">
                <a:solidFill>
                  <a:srgbClr val="000000"/>
                </a:solidFill>
                <a:latin typeface="Cambria"/>
              </a:rPr>
              <a:t>Hộp thoại </a:t>
            </a:r>
            <a:r>
              <a:rPr lang="en-US" sz="2800" b="1" strike="noStrike" spc="-1">
                <a:solidFill>
                  <a:srgbClr val="000000"/>
                </a:solidFill>
                <a:latin typeface="Cambria"/>
              </a:rPr>
              <a:t>Paragraph</a:t>
            </a:r>
            <a:r>
              <a:rPr lang="en-US" sz="2800" b="0" strike="noStrike" spc="-1">
                <a:solidFill>
                  <a:srgbClr val="000000"/>
                </a:solidFill>
                <a:latin typeface="Cambria"/>
              </a:rPr>
              <a:t> chứa các chức năng liên quan tới việc định dạng các đoạn văn bản trong tài liệu.</a:t>
            </a:r>
          </a:p>
          <a:p>
            <a:pPr marL="347760" indent="-347400">
              <a:lnSpc>
                <a:spcPct val="100000"/>
              </a:lnSpc>
              <a:buClr>
                <a:srgbClr val="002060"/>
              </a:buClr>
              <a:buSzPct val="80000"/>
              <a:buFont typeface="Wingdings" charset="2"/>
              <a:buChar char=""/>
            </a:pPr>
            <a:r>
              <a:rPr lang="en-US" sz="2800" b="0" strike="noStrike" spc="-1">
                <a:solidFill>
                  <a:srgbClr val="000000"/>
                </a:solidFill>
                <a:latin typeface="Cambria"/>
              </a:rPr>
              <a:t>Gồm nhiều nhóm: </a:t>
            </a:r>
          </a:p>
          <a:p>
            <a:pPr marL="566640" lvl="1" indent="-347400">
              <a:lnSpc>
                <a:spcPct val="100000"/>
              </a:lnSpc>
              <a:buClr>
                <a:srgbClr val="002060"/>
              </a:buClr>
              <a:buSzPct val="70000"/>
              <a:buFont typeface="Wingdings" charset="2"/>
              <a:buChar char=""/>
            </a:pPr>
            <a:r>
              <a:rPr lang="en-US" sz="2600" b="0" strike="noStrike" spc="-1">
                <a:solidFill>
                  <a:srgbClr val="000000"/>
                </a:solidFill>
                <a:latin typeface="Cambria"/>
              </a:rPr>
              <a:t>Nhóm </a:t>
            </a:r>
            <a:r>
              <a:rPr lang="en-US" sz="2600" b="1" strike="noStrike" spc="-1">
                <a:solidFill>
                  <a:srgbClr val="000000"/>
                </a:solidFill>
                <a:latin typeface="Cambria"/>
              </a:rPr>
              <a:t>General</a:t>
            </a:r>
            <a:r>
              <a:rPr lang="en-US" sz="2600" b="0" strike="noStrike" spc="-1">
                <a:solidFill>
                  <a:srgbClr val="000000"/>
                </a:solidFill>
                <a:latin typeface="Cambria"/>
              </a:rPr>
              <a:t> để căn đơn giản</a:t>
            </a:r>
          </a:p>
          <a:p>
            <a:pPr marL="566640" lvl="1" indent="-347400">
              <a:lnSpc>
                <a:spcPct val="100000"/>
              </a:lnSpc>
              <a:buClr>
                <a:srgbClr val="002060"/>
              </a:buClr>
              <a:buSzPct val="70000"/>
              <a:buFont typeface="Wingdings" charset="2"/>
              <a:buChar char=""/>
            </a:pPr>
            <a:r>
              <a:rPr lang="en-US" sz="2600" b="0" strike="noStrike" spc="-1">
                <a:solidFill>
                  <a:srgbClr val="000000"/>
                </a:solidFill>
                <a:latin typeface="Cambria"/>
              </a:rPr>
              <a:t>Nhóm </a:t>
            </a:r>
            <a:r>
              <a:rPr lang="en-US" sz="2600" b="1" strike="noStrike" spc="-1">
                <a:solidFill>
                  <a:srgbClr val="000000"/>
                </a:solidFill>
                <a:latin typeface="Cambria"/>
              </a:rPr>
              <a:t>Indentation</a:t>
            </a:r>
            <a:r>
              <a:rPr lang="en-US" sz="2600" b="0" strike="noStrike" spc="-1">
                <a:solidFill>
                  <a:srgbClr val="000000"/>
                </a:solidFill>
                <a:latin typeface="Cambria"/>
              </a:rPr>
              <a:t> gồm các tính năng thụt dòng </a:t>
            </a:r>
          </a:p>
          <a:p>
            <a:pPr marL="566640" lvl="1" indent="-347400">
              <a:lnSpc>
                <a:spcPct val="100000"/>
              </a:lnSpc>
              <a:buClr>
                <a:srgbClr val="002060"/>
              </a:buClr>
              <a:buSzPct val="70000"/>
              <a:buFont typeface="Wingdings" charset="2"/>
              <a:buChar char=""/>
            </a:pPr>
            <a:r>
              <a:rPr lang="en-US" sz="2600" b="0" strike="noStrike" spc="-1">
                <a:solidFill>
                  <a:srgbClr val="000000"/>
                </a:solidFill>
                <a:latin typeface="Cambria"/>
              </a:rPr>
              <a:t>Nhóm </a:t>
            </a:r>
            <a:r>
              <a:rPr lang="en-US" sz="2600" b="1" strike="noStrike" spc="-1">
                <a:solidFill>
                  <a:srgbClr val="000000"/>
                </a:solidFill>
                <a:latin typeface="Cambria"/>
              </a:rPr>
              <a:t>Spacing</a:t>
            </a:r>
            <a:r>
              <a:rPr lang="en-US" sz="2600" b="0" strike="noStrike" spc="-1">
                <a:solidFill>
                  <a:srgbClr val="000000"/>
                </a:solidFill>
                <a:latin typeface="Cambria"/>
              </a:rPr>
              <a:t> để giãn dòng trong văn bản</a:t>
            </a:r>
          </a:p>
        </p:txBody>
      </p:sp>
      <p:pic>
        <p:nvPicPr>
          <p:cNvPr id="406" name="Picture 2"/>
          <p:cNvPicPr/>
          <p:nvPr/>
        </p:nvPicPr>
        <p:blipFill>
          <a:blip r:embed="rId2"/>
          <a:stretch/>
        </p:blipFill>
        <p:spPr>
          <a:xfrm>
            <a:off x="4708080" y="1268640"/>
            <a:ext cx="3651480" cy="4968360"/>
          </a:xfrm>
          <a:prstGeom prst="rect">
            <a:avLst/>
          </a:prstGeom>
          <a:ln>
            <a:noFill/>
          </a:ln>
        </p:spPr>
      </p:pic>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2900" b="1" strike="noStrike" spc="-1">
                <a:solidFill>
                  <a:srgbClr val="FFFFFF"/>
                </a:solidFill>
                <a:latin typeface="Cambria"/>
              </a:rPr>
              <a:t>Các tùy chọn giãn dòng văn bản</a:t>
            </a:r>
            <a:endParaRPr lang="en-US" sz="2900" b="0" strike="noStrike" spc="-1">
              <a:solidFill>
                <a:srgbClr val="000000"/>
              </a:solidFill>
              <a:latin typeface="Cambria"/>
            </a:endParaRPr>
          </a:p>
        </p:txBody>
      </p:sp>
      <p:graphicFrame>
        <p:nvGraphicFramePr>
          <p:cNvPr id="408" name="Table 2"/>
          <p:cNvGraphicFramePr/>
          <p:nvPr/>
        </p:nvGraphicFramePr>
        <p:xfrm>
          <a:off x="457200" y="1268280"/>
          <a:ext cx="8076960" cy="3352320"/>
        </p:xfrm>
        <a:graphic>
          <a:graphicData uri="http://schemas.openxmlformats.org/drawingml/2006/table">
            <a:tbl>
              <a:tblPr/>
              <a:tblGrid>
                <a:gridCol w="1738440"/>
                <a:gridCol w="6338520"/>
              </a:tblGrid>
              <a:tr h="518040">
                <a:tc>
                  <a:txBody>
                    <a:bodyPr/>
                    <a:lstStyle/>
                    <a:p>
                      <a:pPr>
                        <a:lnSpc>
                          <a:spcPct val="100000"/>
                        </a:lnSpc>
                      </a:pPr>
                      <a:r>
                        <a:rPr lang="en-US" sz="2800" b="1" strike="noStrike" spc="-1">
                          <a:solidFill>
                            <a:srgbClr val="FFFFFF"/>
                          </a:solidFill>
                          <a:latin typeface="Cambria"/>
                        </a:rPr>
                        <a:t>Tùy chọn</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c>
                  <a:txBody>
                    <a:bodyPr/>
                    <a:lstStyle/>
                    <a:p>
                      <a:pPr>
                        <a:lnSpc>
                          <a:spcPct val="100000"/>
                        </a:lnSpc>
                      </a:pPr>
                      <a:r>
                        <a:rPr lang="en-US" sz="2800" b="1" strike="noStrike" spc="-1">
                          <a:solidFill>
                            <a:srgbClr val="FFFFFF"/>
                          </a:solidFill>
                          <a:latin typeface="Cambria"/>
                        </a:rPr>
                        <a:t>Mô tả</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r>
              <a:tr h="944640">
                <a:tc>
                  <a:txBody>
                    <a:bodyPr/>
                    <a:lstStyle/>
                    <a:p>
                      <a:pPr>
                        <a:lnSpc>
                          <a:spcPct val="100000"/>
                        </a:lnSpc>
                      </a:pPr>
                      <a:r>
                        <a:rPr lang="en-US" sz="2800" b="1" strike="noStrike" spc="-1">
                          <a:solidFill>
                            <a:srgbClr val="000000"/>
                          </a:solidFill>
                          <a:latin typeface="Cambria"/>
                        </a:rPr>
                        <a:t>Before</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Tùy chọn này cho phép đặt khoảng cách giữa đoạn hiện tại và đoạn trước đó.</a:t>
                      </a:r>
                      <a:endParaRPr lang="en-US" sz="28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r>
              <a:tr h="944640">
                <a:tc>
                  <a:txBody>
                    <a:bodyPr/>
                    <a:lstStyle/>
                    <a:p>
                      <a:pPr>
                        <a:lnSpc>
                          <a:spcPct val="100000"/>
                        </a:lnSpc>
                      </a:pPr>
                      <a:r>
                        <a:rPr lang="en-US" sz="2800" b="1" strike="noStrike" spc="-1">
                          <a:solidFill>
                            <a:srgbClr val="000000"/>
                          </a:solidFill>
                          <a:latin typeface="Cambria"/>
                        </a:rPr>
                        <a:t>After</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800" b="0" strike="noStrike" spc="-1">
                          <a:solidFill>
                            <a:srgbClr val="000000"/>
                          </a:solidFill>
                          <a:latin typeface="Cambria"/>
                        </a:rPr>
                        <a:t>Tùy chọn này cho phép đặt khoảng cách giữa đoạn hiện tại và đoạn tiếp theo.</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945000">
                <a:tc>
                  <a:txBody>
                    <a:bodyPr/>
                    <a:lstStyle/>
                    <a:p>
                      <a:pPr>
                        <a:lnSpc>
                          <a:spcPct val="100000"/>
                        </a:lnSpc>
                      </a:pPr>
                      <a:r>
                        <a:rPr lang="en-US" sz="2800" b="1" strike="noStrike" spc="-1">
                          <a:solidFill>
                            <a:srgbClr val="000000"/>
                          </a:solidFill>
                          <a:latin typeface="Cambria"/>
                        </a:rPr>
                        <a:t>Line spacing</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800" b="0" strike="noStrike" spc="-1">
                          <a:solidFill>
                            <a:srgbClr val="000000"/>
                          </a:solidFill>
                          <a:latin typeface="Cambria"/>
                        </a:rPr>
                        <a:t>Tùy chọn này cho phép bạn đặt khoảng cách giữa các dòng trong đoạn hiện tại.</a:t>
                      </a:r>
                      <a:endParaRPr lang="en-US" sz="28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bl>
          </a:graphicData>
        </a:graphic>
      </p:graphicFrame>
      <p:sp>
        <p:nvSpPr>
          <p:cNvPr id="409"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739FA2C0-2D52-47B3-9FD3-2885CE4DA525}"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10"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11"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306C2E42-CA38-418B-9B2C-16983790BBBF}" type="slidenum">
              <a:rPr lang="en-US" sz="1200" b="0" strike="noStrike" spc="-1">
                <a:solidFill>
                  <a:srgbClr val="8B8B8B"/>
                </a:solidFill>
                <a:latin typeface="Times New Roman"/>
              </a:rPr>
              <a:t>20</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 name="TextShape 1"/>
          <p:cNvSpPr txBox="1"/>
          <p:nvPr/>
        </p:nvSpPr>
        <p:spPr>
          <a:xfrm>
            <a:off x="457200" y="4293000"/>
            <a:ext cx="6192360" cy="1217520"/>
          </a:xfrm>
          <a:prstGeom prst="rect">
            <a:avLst/>
          </a:prstGeom>
          <a:noFill/>
          <a:ln>
            <a:noFill/>
          </a:ln>
        </p:spPr>
        <p:txBody>
          <a:bodyPr>
            <a:noAutofit/>
          </a:bodyPr>
          <a:lstStyle/>
          <a:p>
            <a:pPr>
              <a:lnSpc>
                <a:spcPct val="100000"/>
              </a:lnSpc>
            </a:pPr>
            <a:r>
              <a:rPr lang="en-US" sz="3200" b="1" strike="noStrike" cap="all" spc="-1">
                <a:solidFill>
                  <a:srgbClr val="343A80"/>
                </a:solidFill>
                <a:latin typeface="Cambria"/>
              </a:rPr>
              <a:t>Thực hành chủ đề b</a:t>
            </a:r>
            <a:endParaRPr lang="en-US" sz="3200" b="0" strike="noStrike" spc="-1">
              <a:solidFill>
                <a:srgbClr val="000000"/>
              </a:solidFill>
              <a:latin typeface="Cambria"/>
            </a:endParaRPr>
          </a:p>
        </p:txBody>
      </p:sp>
      <p:sp>
        <p:nvSpPr>
          <p:cNvPr id="413"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4233AF00-C4A4-48D0-8634-15445F21B10E}"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14"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15"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D3F2048E-6301-4517-84D6-963AB1CDEB45}" type="slidenum">
              <a:rPr lang="en-US" sz="1200" b="0" strike="noStrike" spc="-1">
                <a:solidFill>
                  <a:srgbClr val="8B8B8B"/>
                </a:solidFill>
                <a:latin typeface="Times New Roman"/>
              </a:rPr>
              <a:t>21</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Căn chỉnh đoạn văn bản</a:t>
            </a:r>
            <a:endParaRPr lang="en-US" sz="3000" b="0" strike="noStrike" spc="-1">
              <a:solidFill>
                <a:srgbClr val="000000"/>
              </a:solidFill>
              <a:latin typeface="Cambria"/>
            </a:endParaRPr>
          </a:p>
        </p:txBody>
      </p:sp>
      <p:sp>
        <p:nvSpPr>
          <p:cNvPr id="417"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288D8CCB-B92F-4355-8CBD-4F1C0ABEBFFB}"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18"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19"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6D2E0892-A325-4E31-B1EC-908A6CD71705}" type="slidenum">
              <a:rPr lang="en-US" sz="1200" b="0" strike="noStrike" spc="-1">
                <a:solidFill>
                  <a:srgbClr val="8B8B8B"/>
                </a:solidFill>
                <a:latin typeface="Times New Roman"/>
              </a:rPr>
              <a:t>22</a:t>
            </a:fld>
            <a:endParaRPr lang="en-US" sz="1200" b="0" strike="noStrike" spc="-1">
              <a:latin typeface="Times New Roman"/>
            </a:endParaRPr>
          </a:p>
        </p:txBody>
      </p:sp>
      <p:pic>
        <p:nvPicPr>
          <p:cNvPr id="420" name="Picture 2"/>
          <p:cNvPicPr/>
          <p:nvPr/>
        </p:nvPicPr>
        <p:blipFill>
          <a:blip r:embed="rId3"/>
          <a:stretch/>
        </p:blipFill>
        <p:spPr>
          <a:xfrm>
            <a:off x="457200" y="1482120"/>
            <a:ext cx="8076960" cy="4541040"/>
          </a:xfrm>
          <a:prstGeom prst="rect">
            <a:avLst/>
          </a:prstGeom>
          <a:ln>
            <a:noFill/>
          </a:ln>
        </p:spPr>
      </p:pic>
      <p:sp>
        <p:nvSpPr>
          <p:cNvPr id="421" name="CustomShape 5"/>
          <p:cNvSpPr/>
          <p:nvPr/>
        </p:nvSpPr>
        <p:spPr>
          <a:xfrm>
            <a:off x="323640" y="2609280"/>
            <a:ext cx="4680000" cy="3457800"/>
          </a:xfrm>
          <a:prstGeom prst="rect">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spAutoFit/>
          </a:bodyPr>
          <a:lstStyle/>
          <a:p>
            <a:pPr marL="457200" indent="-456840">
              <a:lnSpc>
                <a:spcPct val="100000"/>
              </a:lnSpc>
              <a:spcBef>
                <a:spcPts val="601"/>
              </a:spcBef>
              <a:buClr>
                <a:srgbClr val="FFFFFF"/>
              </a:buClr>
              <a:buFont typeface="Wingdings" charset="2"/>
              <a:buChar char=""/>
            </a:pPr>
            <a:r>
              <a:rPr lang="en-US" sz="2400" b="0" strike="noStrike" spc="-1">
                <a:solidFill>
                  <a:srgbClr val="FFFFFF"/>
                </a:solidFill>
                <a:latin typeface="Cambria"/>
              </a:rPr>
              <a:t>Sử dụng các tính năng căn đoạn trong thẻ </a:t>
            </a:r>
            <a:r>
              <a:rPr lang="en-US" sz="2400" b="1" strike="noStrike" spc="-1">
                <a:solidFill>
                  <a:srgbClr val="FFFFFF"/>
                </a:solidFill>
                <a:latin typeface="Cambria"/>
              </a:rPr>
              <a:t>Home/Page</a:t>
            </a:r>
            <a:r>
              <a:rPr lang="en-US" sz="2400" b="0" strike="noStrike" spc="-1">
                <a:solidFill>
                  <a:srgbClr val="FFFFFF"/>
                </a:solidFill>
                <a:latin typeface="Cambria"/>
              </a:rPr>
              <a:t> </a:t>
            </a:r>
            <a:r>
              <a:rPr lang="en-US" sz="2400" b="1" strike="noStrike" spc="-1">
                <a:solidFill>
                  <a:srgbClr val="FFFFFF"/>
                </a:solidFill>
                <a:latin typeface="Cambria"/>
              </a:rPr>
              <a:t>Layout</a:t>
            </a:r>
            <a:r>
              <a:rPr lang="en-US" sz="2400" b="0" strike="noStrike" spc="-1">
                <a:solidFill>
                  <a:srgbClr val="FFFFFF"/>
                </a:solidFill>
                <a:latin typeface="Cambria"/>
              </a:rPr>
              <a:t>, nhóm </a:t>
            </a:r>
            <a:r>
              <a:rPr lang="en-US" sz="2400" b="1" strike="noStrike" spc="-1">
                <a:solidFill>
                  <a:srgbClr val="FFFFFF"/>
                </a:solidFill>
                <a:latin typeface="Cambria"/>
              </a:rPr>
              <a:t>Paragraph</a:t>
            </a:r>
            <a:r>
              <a:rPr lang="en-US" sz="2400" b="0" strike="noStrike" spc="-1">
                <a:solidFill>
                  <a:srgbClr val="FFFFFF"/>
                </a:solidFill>
                <a:latin typeface="Cambria"/>
              </a:rPr>
              <a:t>.</a:t>
            </a:r>
            <a:endParaRPr lang="en-US" sz="2400" b="0" strike="noStrike" spc="-1">
              <a:latin typeface="Arial"/>
            </a:endParaRPr>
          </a:p>
          <a:p>
            <a:pPr marL="457200" indent="-456840">
              <a:lnSpc>
                <a:spcPct val="100000"/>
              </a:lnSpc>
              <a:spcBef>
                <a:spcPts val="601"/>
              </a:spcBef>
              <a:buClr>
                <a:srgbClr val="FFFFFF"/>
              </a:buClr>
              <a:buFont typeface="Wingdings" charset="2"/>
              <a:buChar char=""/>
            </a:pPr>
            <a:r>
              <a:rPr lang="en-US" sz="2400" b="0" strike="noStrike" spc="-1">
                <a:solidFill>
                  <a:srgbClr val="FFFFFF"/>
                </a:solidFill>
                <a:latin typeface="Cambria"/>
              </a:rPr>
              <a:t>Hoặc mở hộp thoại </a:t>
            </a:r>
            <a:r>
              <a:rPr lang="en-US" sz="2400" b="1" strike="noStrike" spc="-1">
                <a:solidFill>
                  <a:srgbClr val="FFFFFF"/>
                </a:solidFill>
                <a:latin typeface="Cambria"/>
              </a:rPr>
              <a:t>Paragraph</a:t>
            </a:r>
            <a:r>
              <a:rPr lang="en-US" sz="2400" b="0" strike="noStrike" spc="-1">
                <a:solidFill>
                  <a:srgbClr val="FFFFFF"/>
                </a:solidFill>
                <a:latin typeface="Cambria"/>
              </a:rPr>
              <a:t> trong nhóm </a:t>
            </a:r>
            <a:r>
              <a:rPr lang="en-US" sz="2400" b="1" strike="noStrike" spc="-1">
                <a:solidFill>
                  <a:srgbClr val="FFFFFF"/>
                </a:solidFill>
                <a:latin typeface="Cambria"/>
              </a:rPr>
              <a:t>Paragraph</a:t>
            </a:r>
            <a:r>
              <a:rPr lang="en-US" sz="2400" b="0" strike="noStrike" spc="-1">
                <a:solidFill>
                  <a:srgbClr val="FFFFFF"/>
                </a:solidFill>
                <a:latin typeface="Cambria"/>
              </a:rPr>
              <a:t> thuộc thẻ </a:t>
            </a:r>
            <a:r>
              <a:rPr lang="en-US" sz="2400" b="1" strike="noStrike" spc="-1">
                <a:solidFill>
                  <a:srgbClr val="FFFFFF"/>
                </a:solidFill>
                <a:latin typeface="Cambria"/>
              </a:rPr>
              <a:t>Home/Page Layout</a:t>
            </a:r>
            <a:r>
              <a:rPr lang="en-US" sz="2400" b="0" strike="noStrike" spc="-1">
                <a:solidFill>
                  <a:srgbClr val="FFFFFF"/>
                </a:solidFill>
                <a:latin typeface="Cambria"/>
              </a:rPr>
              <a:t> để điều chỉnh các tùy chọn căn văn bản.</a:t>
            </a:r>
            <a:endParaRPr lang="en-US" sz="2400" b="0" strike="noStrike" spc="-1">
              <a:latin typeface="Arial"/>
            </a:endParaRPr>
          </a:p>
        </p:txBody>
      </p:sp>
      <p:sp>
        <p:nvSpPr>
          <p:cNvPr id="422" name="CustomShape 6"/>
          <p:cNvSpPr/>
          <p:nvPr/>
        </p:nvSpPr>
        <p:spPr>
          <a:xfrm>
            <a:off x="2915640" y="1772640"/>
            <a:ext cx="1439640" cy="503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pic>
        <p:nvPicPr>
          <p:cNvPr id="423" name="Picture 3"/>
          <p:cNvPicPr/>
          <p:nvPr/>
        </p:nvPicPr>
        <p:blipFill>
          <a:blip r:embed="rId4"/>
          <a:stretch/>
        </p:blipFill>
        <p:spPr>
          <a:xfrm>
            <a:off x="5292000" y="2125800"/>
            <a:ext cx="2981880" cy="4077360"/>
          </a:xfrm>
          <a:prstGeom prst="rect">
            <a:avLst/>
          </a:prstGeom>
          <a:ln>
            <a:noFill/>
          </a:ln>
        </p:spPr>
      </p:pic>
      <p:sp>
        <p:nvSpPr>
          <p:cNvPr id="424" name="CustomShape 7"/>
          <p:cNvSpPr/>
          <p:nvPr/>
        </p:nvSpPr>
        <p:spPr>
          <a:xfrm>
            <a:off x="4131000" y="2115000"/>
            <a:ext cx="28764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425" name="CustomShape 8"/>
          <p:cNvSpPr/>
          <p:nvPr/>
        </p:nvSpPr>
        <p:spPr>
          <a:xfrm rot="16200000" flipH="1" flipV="1">
            <a:off x="5542920" y="1001520"/>
            <a:ext cx="114480" cy="2364120"/>
          </a:xfrm>
          <a:prstGeom prst="bentConnector4">
            <a:avLst>
              <a:gd name="adj1" fmla="val -198897"/>
              <a:gd name="adj2" fmla="val 81535"/>
            </a:avLst>
          </a:prstGeom>
          <a:noFill/>
          <a:ln w="38160">
            <a:solidFill>
              <a:srgbClr val="4A7EBB"/>
            </a:solidFill>
            <a:custDash>
              <a:ds d="400000" sp="300000"/>
            </a:custDash>
            <a:round/>
            <a:headEnd type="triangle" w="med" len="med"/>
          </a:ln>
        </p:spPr>
        <p:style>
          <a:lnRef idx="1">
            <a:schemeClr val="accent1"/>
          </a:lnRef>
          <a:fillRef idx="0">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Thiết lập thụt dòng</a:t>
            </a:r>
            <a:endParaRPr lang="en-US" sz="3000" b="0" strike="noStrike" spc="-1">
              <a:solidFill>
                <a:srgbClr val="000000"/>
              </a:solidFill>
              <a:latin typeface="Cambria"/>
            </a:endParaRPr>
          </a:p>
        </p:txBody>
      </p:sp>
      <p:sp>
        <p:nvSpPr>
          <p:cNvPr id="427"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98D0F0DE-0052-4683-A248-4EB6D70BC3BC}"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28"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29"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35F42254-E548-456B-917F-723D11663879}" type="slidenum">
              <a:rPr lang="en-US" sz="1200" b="0" strike="noStrike" spc="-1">
                <a:solidFill>
                  <a:srgbClr val="8B8B8B"/>
                </a:solidFill>
                <a:latin typeface="Times New Roman"/>
              </a:rPr>
              <a:t>23</a:t>
            </a:fld>
            <a:endParaRPr lang="en-US" sz="1200" b="0" strike="noStrike" spc="-1">
              <a:latin typeface="Times New Roman"/>
            </a:endParaRPr>
          </a:p>
        </p:txBody>
      </p:sp>
      <p:pic>
        <p:nvPicPr>
          <p:cNvPr id="430" name="Picture 2"/>
          <p:cNvPicPr/>
          <p:nvPr/>
        </p:nvPicPr>
        <p:blipFill>
          <a:blip r:embed="rId3"/>
          <a:stretch/>
        </p:blipFill>
        <p:spPr>
          <a:xfrm>
            <a:off x="457200" y="1482120"/>
            <a:ext cx="8076960" cy="4541040"/>
          </a:xfrm>
          <a:prstGeom prst="rect">
            <a:avLst/>
          </a:prstGeom>
          <a:ln>
            <a:noFill/>
          </a:ln>
        </p:spPr>
      </p:pic>
      <p:sp>
        <p:nvSpPr>
          <p:cNvPr id="431" name="CustomShape 5"/>
          <p:cNvSpPr/>
          <p:nvPr/>
        </p:nvSpPr>
        <p:spPr>
          <a:xfrm>
            <a:off x="323640" y="2681280"/>
            <a:ext cx="4824000" cy="3092760"/>
          </a:xfrm>
          <a:prstGeom prst="rect">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spAutoFit/>
          </a:bodyPr>
          <a:lstStyle/>
          <a:p>
            <a:pPr marL="343080" lvl="1" indent="-342720">
              <a:lnSpc>
                <a:spcPct val="100000"/>
              </a:lnSpc>
              <a:spcBef>
                <a:spcPts val="601"/>
              </a:spcBef>
              <a:buClr>
                <a:srgbClr val="FFFFFF"/>
              </a:buClr>
              <a:buFont typeface="Wingdings" charset="2"/>
              <a:buChar char=""/>
            </a:pPr>
            <a:r>
              <a:rPr lang="en-US" sz="2400" b="0" strike="noStrike" spc="-1">
                <a:solidFill>
                  <a:srgbClr val="FFFFFF"/>
                </a:solidFill>
                <a:latin typeface="Cambria"/>
              </a:rPr>
              <a:t>Trên thanh thước, nhấp chuột và kéo các nút </a:t>
            </a:r>
            <a:r>
              <a:rPr lang="en-US" sz="2400" b="1" strike="noStrike" spc="-1">
                <a:solidFill>
                  <a:srgbClr val="FFFFFF"/>
                </a:solidFill>
                <a:latin typeface="Cambria"/>
              </a:rPr>
              <a:t>Left/Right/ First Line/Hanging Indent</a:t>
            </a:r>
            <a:r>
              <a:rPr lang="en-US" sz="2400" b="0" strike="noStrike" spc="-1">
                <a:solidFill>
                  <a:srgbClr val="FFFFFF"/>
                </a:solidFill>
                <a:latin typeface="Cambria"/>
              </a:rPr>
              <a:t> </a:t>
            </a:r>
            <a:r>
              <a:t/>
            </a:r>
            <a:br/>
            <a:r>
              <a:rPr lang="en-US" sz="2400" b="0" strike="noStrike" spc="-1">
                <a:solidFill>
                  <a:srgbClr val="FFFFFF"/>
                </a:solidFill>
                <a:latin typeface="Cambria"/>
              </a:rPr>
              <a:t>để điều chỉnh thụt dòng.</a:t>
            </a:r>
            <a:endParaRPr lang="en-US" sz="2400" b="0" strike="noStrike" spc="-1">
              <a:latin typeface="Arial"/>
            </a:endParaRPr>
          </a:p>
          <a:p>
            <a:pPr marL="343080" lvl="1" indent="-342720">
              <a:lnSpc>
                <a:spcPct val="100000"/>
              </a:lnSpc>
              <a:spcBef>
                <a:spcPts val="601"/>
              </a:spcBef>
              <a:buClr>
                <a:srgbClr val="FFFFFF"/>
              </a:buClr>
              <a:buFont typeface="Wingdings" charset="2"/>
              <a:buChar char=""/>
            </a:pPr>
            <a:r>
              <a:rPr lang="en-US" sz="2400" b="0" strike="noStrike" spc="-1">
                <a:solidFill>
                  <a:srgbClr val="FFFFFF"/>
                </a:solidFill>
                <a:latin typeface="Cambria"/>
              </a:rPr>
              <a:t>Hoặc mở hộp thoại </a:t>
            </a:r>
            <a:r>
              <a:rPr lang="en-US" sz="2400" b="1" strike="noStrike" spc="-1">
                <a:solidFill>
                  <a:srgbClr val="FFFFFF"/>
                </a:solidFill>
                <a:latin typeface="Cambria"/>
              </a:rPr>
              <a:t>Paragraph</a:t>
            </a:r>
            <a:r>
              <a:rPr lang="en-US" sz="2400" b="0" strike="noStrike" spc="-1">
                <a:solidFill>
                  <a:srgbClr val="FFFFFF"/>
                </a:solidFill>
                <a:latin typeface="Cambria"/>
              </a:rPr>
              <a:t> trong nhóm </a:t>
            </a:r>
            <a:r>
              <a:rPr lang="en-US" sz="2400" b="1" strike="noStrike" spc="-1">
                <a:solidFill>
                  <a:srgbClr val="FFFFFF"/>
                </a:solidFill>
                <a:latin typeface="Cambria"/>
              </a:rPr>
              <a:t>Paragraph</a:t>
            </a:r>
            <a:r>
              <a:rPr lang="en-US" sz="2400" b="0" strike="noStrike" spc="-1">
                <a:solidFill>
                  <a:srgbClr val="FFFFFF"/>
                </a:solidFill>
                <a:latin typeface="Cambria"/>
              </a:rPr>
              <a:t> thuộc thẻ </a:t>
            </a:r>
            <a:r>
              <a:rPr lang="en-US" sz="2400" b="1" strike="noStrike" spc="-1">
                <a:solidFill>
                  <a:srgbClr val="FFFFFF"/>
                </a:solidFill>
                <a:latin typeface="Cambria"/>
              </a:rPr>
              <a:t>Home/Page Layout</a:t>
            </a:r>
            <a:r>
              <a:rPr lang="en-US" sz="2400" b="0" strike="noStrike" spc="-1">
                <a:solidFill>
                  <a:srgbClr val="FFFFFF"/>
                </a:solidFill>
                <a:latin typeface="Cambria"/>
              </a:rPr>
              <a:t> để đặt các chỉ số thụt dòng.</a:t>
            </a:r>
            <a:endParaRPr lang="en-US" sz="2400" b="0" strike="noStrike" spc="-1">
              <a:latin typeface="Arial"/>
            </a:endParaRPr>
          </a:p>
        </p:txBody>
      </p:sp>
      <p:sp>
        <p:nvSpPr>
          <p:cNvPr id="432" name="CustomShape 6"/>
          <p:cNvSpPr/>
          <p:nvPr/>
        </p:nvSpPr>
        <p:spPr>
          <a:xfrm>
            <a:off x="1547640" y="2241000"/>
            <a:ext cx="28764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pic>
        <p:nvPicPr>
          <p:cNvPr id="433" name="Picture 3"/>
          <p:cNvPicPr/>
          <p:nvPr/>
        </p:nvPicPr>
        <p:blipFill>
          <a:blip r:embed="rId4"/>
          <a:stretch/>
        </p:blipFill>
        <p:spPr>
          <a:xfrm>
            <a:off x="5292000" y="2125800"/>
            <a:ext cx="2981880" cy="4077360"/>
          </a:xfrm>
          <a:prstGeom prst="rect">
            <a:avLst/>
          </a:prstGeom>
          <a:ln>
            <a:noFill/>
          </a:ln>
        </p:spPr>
      </p:pic>
      <p:sp>
        <p:nvSpPr>
          <p:cNvPr id="434" name="CustomShape 7"/>
          <p:cNvSpPr/>
          <p:nvPr/>
        </p:nvSpPr>
        <p:spPr>
          <a:xfrm>
            <a:off x="5436000" y="3285000"/>
            <a:ext cx="2736000" cy="74772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435" name="CustomShape 8"/>
          <p:cNvSpPr/>
          <p:nvPr/>
        </p:nvSpPr>
        <p:spPr>
          <a:xfrm>
            <a:off x="4131000" y="2115000"/>
            <a:ext cx="28764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436" name="CustomShape 9"/>
          <p:cNvSpPr/>
          <p:nvPr/>
        </p:nvSpPr>
        <p:spPr>
          <a:xfrm rot="16200000" flipH="1" flipV="1">
            <a:off x="5542920" y="1001520"/>
            <a:ext cx="114480" cy="2364120"/>
          </a:xfrm>
          <a:prstGeom prst="bentConnector4">
            <a:avLst>
              <a:gd name="adj1" fmla="val -198897"/>
              <a:gd name="adj2" fmla="val 81535"/>
            </a:avLst>
          </a:prstGeom>
          <a:noFill/>
          <a:ln w="38160">
            <a:solidFill>
              <a:srgbClr val="4A7EBB"/>
            </a:solidFill>
            <a:custDash>
              <a:ds d="400000" sp="300000"/>
            </a:custDash>
            <a:round/>
            <a:headEnd type="triangle" w="med" len="med"/>
          </a:ln>
        </p:spPr>
        <p:style>
          <a:lnRef idx="1">
            <a:schemeClr val="accent1"/>
          </a:lnRef>
          <a:fillRef idx="0">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 name="TextShape 1"/>
          <p:cNvSpPr txBox="1"/>
          <p:nvPr/>
        </p:nvSpPr>
        <p:spPr>
          <a:xfrm>
            <a:off x="1523880" y="332640"/>
            <a:ext cx="5495760" cy="791640"/>
          </a:xfrm>
          <a:prstGeom prst="rect">
            <a:avLst/>
          </a:prstGeom>
          <a:noFill/>
          <a:ln>
            <a:noFill/>
          </a:ln>
        </p:spPr>
        <p:txBody>
          <a:bodyPr anchor="ctr">
            <a:normAutofit/>
          </a:bodyPr>
          <a:lstStyle/>
          <a:p>
            <a:pPr marL="465120" indent="-464760" algn="ctr">
              <a:lnSpc>
                <a:spcPct val="100000"/>
              </a:lnSpc>
              <a:spcBef>
                <a:spcPts val="601"/>
              </a:spcBef>
            </a:pPr>
            <a:r>
              <a:rPr lang="en-US" sz="3000" b="1" strike="noStrike" spc="-1">
                <a:solidFill>
                  <a:srgbClr val="FFFFFF"/>
                </a:solidFill>
                <a:latin typeface="Cambria"/>
              </a:rPr>
              <a:t>Thiết lập độ giãn dòng</a:t>
            </a:r>
            <a:endParaRPr lang="en-US" sz="3000" b="0" strike="noStrike" spc="-1">
              <a:solidFill>
                <a:srgbClr val="000000"/>
              </a:solidFill>
              <a:latin typeface="Cambria"/>
            </a:endParaRPr>
          </a:p>
        </p:txBody>
      </p:sp>
      <p:sp>
        <p:nvSpPr>
          <p:cNvPr id="438"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9F4CEAC9-F85F-42FA-88F9-60032AFAD1B4}"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39"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40"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F4B9FE81-D524-4B2E-99BC-23181230C956}" type="slidenum">
              <a:rPr lang="en-US" sz="1200" b="0" strike="noStrike" spc="-1">
                <a:solidFill>
                  <a:srgbClr val="8B8B8B"/>
                </a:solidFill>
                <a:latin typeface="Times New Roman"/>
              </a:rPr>
              <a:t>24</a:t>
            </a:fld>
            <a:endParaRPr lang="en-US" sz="1200" b="0" strike="noStrike" spc="-1">
              <a:latin typeface="Times New Roman"/>
            </a:endParaRPr>
          </a:p>
        </p:txBody>
      </p:sp>
      <p:pic>
        <p:nvPicPr>
          <p:cNvPr id="441" name="Picture 2"/>
          <p:cNvPicPr/>
          <p:nvPr/>
        </p:nvPicPr>
        <p:blipFill>
          <a:blip r:embed="rId3"/>
          <a:stretch/>
        </p:blipFill>
        <p:spPr>
          <a:xfrm>
            <a:off x="457200" y="1482120"/>
            <a:ext cx="8076960" cy="4541040"/>
          </a:xfrm>
          <a:prstGeom prst="rect">
            <a:avLst/>
          </a:prstGeom>
          <a:ln>
            <a:noFill/>
          </a:ln>
        </p:spPr>
      </p:pic>
      <p:sp>
        <p:nvSpPr>
          <p:cNvPr id="442" name="CustomShape 5"/>
          <p:cNvSpPr/>
          <p:nvPr/>
        </p:nvSpPr>
        <p:spPr>
          <a:xfrm>
            <a:off x="395640" y="2836440"/>
            <a:ext cx="4023000" cy="2727000"/>
          </a:xfrm>
          <a:prstGeom prst="rect">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spAutoFit/>
          </a:bodyPr>
          <a:lstStyle/>
          <a:p>
            <a:pPr marL="349200" lvl="1" indent="-348840">
              <a:lnSpc>
                <a:spcPct val="100000"/>
              </a:lnSpc>
              <a:spcBef>
                <a:spcPts val="601"/>
              </a:spcBef>
              <a:buClr>
                <a:srgbClr val="FFFFFF"/>
              </a:buClr>
              <a:buFont typeface="Cambria"/>
              <a:buAutoNum type="arabicPeriod"/>
            </a:pPr>
            <a:r>
              <a:rPr lang="en-US" sz="2400" b="0" strike="noStrike" spc="-1">
                <a:solidFill>
                  <a:srgbClr val="FFFFFF"/>
                </a:solidFill>
                <a:latin typeface="Cambria"/>
              </a:rPr>
              <a:t>Nhấn nút mở hộp thoại </a:t>
            </a:r>
            <a:r>
              <a:rPr lang="en-US" sz="2400" b="1" strike="noStrike" spc="-1">
                <a:solidFill>
                  <a:srgbClr val="FFFFFF"/>
                </a:solidFill>
                <a:latin typeface="Cambria"/>
              </a:rPr>
              <a:t>Paragraph</a:t>
            </a:r>
            <a:r>
              <a:rPr lang="en-US" sz="2400" b="0" strike="noStrike" spc="-1">
                <a:solidFill>
                  <a:srgbClr val="FFFFFF"/>
                </a:solidFill>
                <a:latin typeface="Cambria"/>
              </a:rPr>
              <a:t> trong nhóm </a:t>
            </a:r>
            <a:r>
              <a:rPr lang="en-US" sz="2400" b="1" strike="noStrike" spc="-1">
                <a:solidFill>
                  <a:srgbClr val="FFFFFF"/>
                </a:solidFill>
                <a:latin typeface="Cambria"/>
              </a:rPr>
              <a:t>Paragraph</a:t>
            </a:r>
            <a:r>
              <a:rPr lang="en-US" sz="2400" b="0" strike="noStrike" spc="-1">
                <a:solidFill>
                  <a:srgbClr val="FFFFFF"/>
                </a:solidFill>
                <a:latin typeface="Cambria"/>
              </a:rPr>
              <a:t> thuộc thẻ </a:t>
            </a:r>
            <a:r>
              <a:rPr lang="en-US" sz="2400" b="1" strike="noStrike" spc="-1">
                <a:solidFill>
                  <a:srgbClr val="FFFFFF"/>
                </a:solidFill>
                <a:latin typeface="Cambria"/>
              </a:rPr>
              <a:t>Home/Page Layout</a:t>
            </a:r>
            <a:r>
              <a:rPr lang="en-US" sz="2400" b="0" strike="noStrike" spc="-1">
                <a:solidFill>
                  <a:srgbClr val="FFFFFF"/>
                </a:solidFill>
                <a:latin typeface="Cambria"/>
              </a:rPr>
              <a:t>.</a:t>
            </a:r>
            <a:endParaRPr lang="en-US" sz="2400" b="0" strike="noStrike" spc="-1">
              <a:latin typeface="Arial"/>
            </a:endParaRPr>
          </a:p>
          <a:p>
            <a:pPr marL="349200" lvl="1" indent="-348840">
              <a:lnSpc>
                <a:spcPct val="100000"/>
              </a:lnSpc>
              <a:spcBef>
                <a:spcPts val="601"/>
              </a:spcBef>
              <a:buClr>
                <a:srgbClr val="FFFFFF"/>
              </a:buClr>
              <a:buFont typeface="Cambria"/>
              <a:buAutoNum type="arabicPeriod"/>
            </a:pPr>
            <a:r>
              <a:rPr lang="en-US" sz="2400" b="0" strike="noStrike" spc="-1">
                <a:solidFill>
                  <a:srgbClr val="FFFFFF"/>
                </a:solidFill>
                <a:latin typeface="Cambria"/>
              </a:rPr>
              <a:t>Trong hộp thoại </a:t>
            </a:r>
            <a:r>
              <a:rPr lang="en-US" sz="2400" b="1" strike="noStrike" spc="-1">
                <a:solidFill>
                  <a:srgbClr val="FFFFFF"/>
                </a:solidFill>
                <a:latin typeface="Cambria"/>
              </a:rPr>
              <a:t>Paragraph</a:t>
            </a:r>
            <a:r>
              <a:rPr lang="en-US" sz="2400" b="0" strike="noStrike" spc="-1">
                <a:solidFill>
                  <a:srgbClr val="FFFFFF"/>
                </a:solidFill>
                <a:latin typeface="Cambria"/>
              </a:rPr>
              <a:t>, đặt chỉ số trong mục </a:t>
            </a:r>
            <a:r>
              <a:rPr lang="en-US" sz="2400" b="1" strike="noStrike" spc="-1">
                <a:solidFill>
                  <a:srgbClr val="FFFFFF"/>
                </a:solidFill>
                <a:latin typeface="Cambria"/>
              </a:rPr>
              <a:t>Line spacing</a:t>
            </a:r>
            <a:r>
              <a:rPr lang="en-US" sz="2400" b="0" strike="noStrike" spc="-1">
                <a:solidFill>
                  <a:srgbClr val="FFFFFF"/>
                </a:solidFill>
                <a:latin typeface="Cambria"/>
              </a:rPr>
              <a:t>.</a:t>
            </a:r>
            <a:endParaRPr lang="en-US" sz="2400" b="0" strike="noStrike" spc="-1">
              <a:latin typeface="Arial"/>
            </a:endParaRPr>
          </a:p>
        </p:txBody>
      </p:sp>
      <p:pic>
        <p:nvPicPr>
          <p:cNvPr id="443" name="Picture 3"/>
          <p:cNvPicPr/>
          <p:nvPr/>
        </p:nvPicPr>
        <p:blipFill>
          <a:blip r:embed="rId4"/>
          <a:stretch/>
        </p:blipFill>
        <p:spPr>
          <a:xfrm>
            <a:off x="5292000" y="2125800"/>
            <a:ext cx="2981880" cy="4077360"/>
          </a:xfrm>
          <a:prstGeom prst="rect">
            <a:avLst/>
          </a:prstGeom>
          <a:ln>
            <a:noFill/>
          </a:ln>
        </p:spPr>
      </p:pic>
      <p:sp>
        <p:nvSpPr>
          <p:cNvPr id="444" name="CustomShape 6"/>
          <p:cNvSpPr/>
          <p:nvPr/>
        </p:nvSpPr>
        <p:spPr>
          <a:xfrm>
            <a:off x="4131000" y="2115000"/>
            <a:ext cx="28764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445" name="CustomShape 7"/>
          <p:cNvSpPr/>
          <p:nvPr/>
        </p:nvSpPr>
        <p:spPr>
          <a:xfrm>
            <a:off x="3843000" y="2223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446" name="CustomShape 8"/>
          <p:cNvSpPr/>
          <p:nvPr/>
        </p:nvSpPr>
        <p:spPr>
          <a:xfrm>
            <a:off x="6804360" y="4293000"/>
            <a:ext cx="1367640" cy="359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447" name="CustomShape 9"/>
          <p:cNvSpPr/>
          <p:nvPr/>
        </p:nvSpPr>
        <p:spPr>
          <a:xfrm rot="16200000" flipV="1">
            <a:off x="4927680" y="1732320"/>
            <a:ext cx="2052000" cy="306900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448" name="CustomShape 10"/>
          <p:cNvSpPr/>
          <p:nvPr/>
        </p:nvSpPr>
        <p:spPr>
          <a:xfrm>
            <a:off x="7020360" y="392508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 name="TextShape 1"/>
          <p:cNvSpPr txBox="1"/>
          <p:nvPr/>
        </p:nvSpPr>
        <p:spPr>
          <a:xfrm>
            <a:off x="1523880" y="332640"/>
            <a:ext cx="5495760" cy="791640"/>
          </a:xfrm>
          <a:prstGeom prst="rect">
            <a:avLst/>
          </a:prstGeom>
          <a:noFill/>
          <a:ln>
            <a:noFill/>
          </a:ln>
        </p:spPr>
        <p:txBody>
          <a:bodyPr anchor="ctr">
            <a:normAutofit/>
          </a:bodyPr>
          <a:lstStyle/>
          <a:p>
            <a:pPr algn="ctr">
              <a:lnSpc>
                <a:spcPct val="100000"/>
              </a:lnSpc>
              <a:spcBef>
                <a:spcPts val="601"/>
              </a:spcBef>
              <a:spcAft>
                <a:spcPts val="601"/>
              </a:spcAft>
            </a:pPr>
            <a:r>
              <a:rPr lang="en-US" sz="3000" b="1" strike="noStrike" spc="-1">
                <a:solidFill>
                  <a:srgbClr val="FFFFFF"/>
                </a:solidFill>
                <a:latin typeface="Cambria"/>
              </a:rPr>
              <a:t>Thiết lập khoảng cách đoạn</a:t>
            </a:r>
            <a:endParaRPr lang="en-US" sz="3000" b="0" strike="noStrike" spc="-1">
              <a:solidFill>
                <a:srgbClr val="000000"/>
              </a:solidFill>
              <a:latin typeface="Cambria"/>
            </a:endParaRPr>
          </a:p>
        </p:txBody>
      </p:sp>
      <p:sp>
        <p:nvSpPr>
          <p:cNvPr id="450"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EC90CB7D-1C9A-46DA-9850-A41B004BAC88}"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51"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52"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F14DE293-BD87-4218-AD4F-2808BFE77672}" type="slidenum">
              <a:rPr lang="en-US" sz="1200" b="0" strike="noStrike" spc="-1">
                <a:solidFill>
                  <a:srgbClr val="8B8B8B"/>
                </a:solidFill>
                <a:latin typeface="Times New Roman"/>
              </a:rPr>
              <a:t>25</a:t>
            </a:fld>
            <a:endParaRPr lang="en-US" sz="1200" b="0" strike="noStrike" spc="-1">
              <a:latin typeface="Times New Roman"/>
            </a:endParaRPr>
          </a:p>
        </p:txBody>
      </p:sp>
      <p:pic>
        <p:nvPicPr>
          <p:cNvPr id="453" name="Picture 2"/>
          <p:cNvPicPr/>
          <p:nvPr/>
        </p:nvPicPr>
        <p:blipFill>
          <a:blip r:embed="rId3"/>
          <a:stretch/>
        </p:blipFill>
        <p:spPr>
          <a:xfrm>
            <a:off x="457200" y="1482120"/>
            <a:ext cx="8076960" cy="4541040"/>
          </a:xfrm>
          <a:prstGeom prst="rect">
            <a:avLst/>
          </a:prstGeom>
          <a:ln>
            <a:noFill/>
          </a:ln>
        </p:spPr>
      </p:pic>
      <p:pic>
        <p:nvPicPr>
          <p:cNvPr id="454" name="Picture 3"/>
          <p:cNvPicPr/>
          <p:nvPr/>
        </p:nvPicPr>
        <p:blipFill>
          <a:blip r:embed="rId4"/>
          <a:stretch/>
        </p:blipFill>
        <p:spPr>
          <a:xfrm>
            <a:off x="5478120" y="2125800"/>
            <a:ext cx="2981880" cy="4077360"/>
          </a:xfrm>
          <a:prstGeom prst="rect">
            <a:avLst/>
          </a:prstGeom>
          <a:ln>
            <a:noFill/>
          </a:ln>
        </p:spPr>
      </p:pic>
      <p:sp>
        <p:nvSpPr>
          <p:cNvPr id="455" name="CustomShape 5"/>
          <p:cNvSpPr/>
          <p:nvPr/>
        </p:nvSpPr>
        <p:spPr>
          <a:xfrm>
            <a:off x="4131000" y="2115000"/>
            <a:ext cx="28764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456" name="CustomShape 6"/>
          <p:cNvSpPr/>
          <p:nvPr/>
        </p:nvSpPr>
        <p:spPr>
          <a:xfrm>
            <a:off x="3843000" y="2223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457" name="CustomShape 7"/>
          <p:cNvSpPr/>
          <p:nvPr/>
        </p:nvSpPr>
        <p:spPr>
          <a:xfrm>
            <a:off x="5580000" y="4267440"/>
            <a:ext cx="1223640" cy="19008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458" name="CustomShape 8"/>
          <p:cNvSpPr/>
          <p:nvPr/>
        </p:nvSpPr>
        <p:spPr>
          <a:xfrm rot="16200000" flipV="1">
            <a:off x="4292640" y="2367360"/>
            <a:ext cx="2026080" cy="177300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459" name="CustomShape 9"/>
          <p:cNvSpPr/>
          <p:nvPr/>
        </p:nvSpPr>
        <p:spPr>
          <a:xfrm>
            <a:off x="6348240" y="39092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460" name="CustomShape 10"/>
          <p:cNvSpPr/>
          <p:nvPr/>
        </p:nvSpPr>
        <p:spPr>
          <a:xfrm>
            <a:off x="179640" y="2565000"/>
            <a:ext cx="5112360" cy="3747960"/>
          </a:xfrm>
          <a:prstGeom prst="rect">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spAutoFit/>
          </a:bodyPr>
          <a:lstStyle/>
          <a:p>
            <a:pPr marL="341280" lvl="1" indent="-340920">
              <a:lnSpc>
                <a:spcPct val="100000"/>
              </a:lnSpc>
              <a:buClr>
                <a:srgbClr val="FFFFFF"/>
              </a:buClr>
              <a:buFont typeface="Cambria"/>
              <a:buAutoNum type="arabicPeriod"/>
            </a:pPr>
            <a:r>
              <a:rPr lang="en-US" sz="2400" b="0" strike="noStrike" spc="-1">
                <a:solidFill>
                  <a:srgbClr val="FFFFFF"/>
                </a:solidFill>
                <a:latin typeface="Cambria"/>
              </a:rPr>
              <a:t>Nhấn nút mở hộp thoại </a:t>
            </a:r>
            <a:r>
              <a:rPr lang="en-US" sz="2400" b="1" strike="noStrike" spc="-1">
                <a:solidFill>
                  <a:srgbClr val="FFFFFF"/>
                </a:solidFill>
                <a:latin typeface="Cambria"/>
              </a:rPr>
              <a:t>Paragraph</a:t>
            </a:r>
            <a:r>
              <a:rPr lang="en-US" sz="2400" b="0" strike="noStrike" spc="-1">
                <a:solidFill>
                  <a:srgbClr val="FFFFFF"/>
                </a:solidFill>
                <a:latin typeface="Cambria"/>
              </a:rPr>
              <a:t> trong nhóm </a:t>
            </a:r>
            <a:r>
              <a:rPr lang="en-US" sz="2400" b="1" strike="noStrike" spc="-1">
                <a:solidFill>
                  <a:srgbClr val="FFFFFF"/>
                </a:solidFill>
                <a:latin typeface="Cambria"/>
              </a:rPr>
              <a:t>Paragraph</a:t>
            </a:r>
            <a:r>
              <a:rPr lang="en-US" sz="2400" b="0" strike="noStrike" spc="-1">
                <a:solidFill>
                  <a:srgbClr val="FFFFFF"/>
                </a:solidFill>
                <a:latin typeface="Cambria"/>
              </a:rPr>
              <a:t> thuộc thẻ </a:t>
            </a:r>
            <a:r>
              <a:rPr lang="en-US" sz="2400" b="1" strike="noStrike" spc="-1">
                <a:solidFill>
                  <a:srgbClr val="FFFFFF"/>
                </a:solidFill>
                <a:latin typeface="Cambria"/>
              </a:rPr>
              <a:t>Home/Page Layout</a:t>
            </a:r>
            <a:r>
              <a:rPr lang="en-US" sz="2400" b="0" strike="noStrike" spc="-1">
                <a:solidFill>
                  <a:srgbClr val="FFFFFF"/>
                </a:solidFill>
                <a:latin typeface="Cambria"/>
              </a:rPr>
              <a:t>.</a:t>
            </a:r>
            <a:endParaRPr lang="en-US" sz="2400" b="0" strike="noStrike" spc="-1">
              <a:latin typeface="Arial"/>
            </a:endParaRPr>
          </a:p>
          <a:p>
            <a:pPr marL="341280" lvl="1" indent="-340920">
              <a:lnSpc>
                <a:spcPct val="100000"/>
              </a:lnSpc>
              <a:buClr>
                <a:srgbClr val="FFFFFF"/>
              </a:buClr>
              <a:buFont typeface="Cambria"/>
              <a:buAutoNum type="arabicPeriod"/>
            </a:pPr>
            <a:r>
              <a:rPr lang="en-US" sz="2400" b="0" strike="noStrike" spc="-1">
                <a:solidFill>
                  <a:srgbClr val="FFFFFF"/>
                </a:solidFill>
                <a:latin typeface="Cambria"/>
              </a:rPr>
              <a:t>Trong hộp thoại </a:t>
            </a:r>
            <a:r>
              <a:rPr lang="en-US" sz="2400" b="1" strike="noStrike" spc="-1">
                <a:solidFill>
                  <a:srgbClr val="FFFFFF"/>
                </a:solidFill>
                <a:latin typeface="Cambria"/>
              </a:rPr>
              <a:t>Paragraph</a:t>
            </a:r>
            <a:r>
              <a:rPr lang="en-US" sz="2400" b="0" strike="noStrike" spc="-1">
                <a:solidFill>
                  <a:srgbClr val="FFFFFF"/>
                </a:solidFill>
                <a:latin typeface="Cambria"/>
              </a:rPr>
              <a:t>, đặt chỉ số trong mục </a:t>
            </a:r>
            <a:r>
              <a:rPr lang="en-US" sz="2400" b="1" strike="noStrike" spc="-1">
                <a:solidFill>
                  <a:srgbClr val="FFFFFF"/>
                </a:solidFill>
                <a:latin typeface="Cambria"/>
              </a:rPr>
              <a:t>After</a:t>
            </a:r>
            <a:r>
              <a:rPr lang="en-US" sz="2400" b="0" strike="noStrike" spc="-1">
                <a:solidFill>
                  <a:srgbClr val="FFFFFF"/>
                </a:solidFill>
                <a:latin typeface="Cambria"/>
              </a:rPr>
              <a:t> để thiết lập khoảng cách giữa đoạn hiện tại và đoạn tiếp theo.</a:t>
            </a:r>
            <a:endParaRPr lang="en-US" sz="2400" b="0" strike="noStrike" spc="-1">
              <a:latin typeface="Arial"/>
            </a:endParaRPr>
          </a:p>
          <a:p>
            <a:pPr marL="341280" lvl="1" indent="-340920">
              <a:lnSpc>
                <a:spcPct val="100000"/>
              </a:lnSpc>
              <a:buClr>
                <a:srgbClr val="FFFFFF"/>
              </a:buClr>
              <a:buFont typeface="Cambria"/>
              <a:buAutoNum type="arabicPeriod"/>
            </a:pPr>
            <a:r>
              <a:rPr lang="en-US" sz="2400" b="0" strike="noStrike" spc="-1">
                <a:solidFill>
                  <a:srgbClr val="FFFFFF"/>
                </a:solidFill>
                <a:latin typeface="Cambria"/>
              </a:rPr>
              <a:t>Đặt chỉ số trong mục </a:t>
            </a:r>
            <a:r>
              <a:rPr lang="en-US" sz="2400" b="1" strike="noStrike" spc="-1">
                <a:solidFill>
                  <a:srgbClr val="FFFFFF"/>
                </a:solidFill>
                <a:latin typeface="Cambria"/>
              </a:rPr>
              <a:t>Before</a:t>
            </a:r>
            <a:r>
              <a:rPr lang="en-US" sz="2400" b="0" strike="noStrike" spc="-1">
                <a:solidFill>
                  <a:srgbClr val="FFFFFF"/>
                </a:solidFill>
                <a:latin typeface="Cambria"/>
              </a:rPr>
              <a:t> để thiết lập khoảng cách giữa đoạn hiện tại và đoạn trước đó.</a:t>
            </a:r>
            <a:endParaRPr lang="en-US" sz="2400" b="0" strike="noStrike" spc="-1">
              <a:latin typeface="Arial"/>
            </a:endParaRPr>
          </a:p>
        </p:txBody>
      </p:sp>
      <p:sp>
        <p:nvSpPr>
          <p:cNvPr id="461" name="CustomShape 11"/>
          <p:cNvSpPr/>
          <p:nvPr/>
        </p:nvSpPr>
        <p:spPr>
          <a:xfrm>
            <a:off x="5580000" y="4466160"/>
            <a:ext cx="1223640" cy="19008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462" name="CustomShape 12"/>
          <p:cNvSpPr/>
          <p:nvPr/>
        </p:nvSpPr>
        <p:spPr>
          <a:xfrm>
            <a:off x="6348240" y="465732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 name="TextShape 1"/>
          <p:cNvSpPr txBox="1"/>
          <p:nvPr/>
        </p:nvSpPr>
        <p:spPr>
          <a:xfrm>
            <a:off x="457200" y="4293000"/>
            <a:ext cx="6192360" cy="1217520"/>
          </a:xfrm>
          <a:prstGeom prst="rect">
            <a:avLst/>
          </a:prstGeom>
          <a:noFill/>
          <a:ln>
            <a:noFill/>
          </a:ln>
        </p:spPr>
        <p:txBody>
          <a:bodyPr>
            <a:noAutofit/>
          </a:bodyPr>
          <a:lstStyle/>
          <a:p>
            <a:pPr>
              <a:lnSpc>
                <a:spcPct val="100000"/>
              </a:lnSpc>
            </a:pPr>
            <a:r>
              <a:rPr lang="en-US" sz="3200" b="1" strike="noStrike" cap="all" spc="-1">
                <a:solidFill>
                  <a:srgbClr val="343A80"/>
                </a:solidFill>
                <a:latin typeface="Cambria"/>
              </a:rPr>
              <a:t>CHỦ ĐỀ C. SỬ DỤNG TAB</a:t>
            </a:r>
            <a:endParaRPr lang="en-US" sz="3200" b="0" strike="noStrike" spc="-1">
              <a:solidFill>
                <a:srgbClr val="000000"/>
              </a:solidFill>
              <a:latin typeface="Cambria"/>
            </a:endParaRPr>
          </a:p>
        </p:txBody>
      </p:sp>
      <p:sp>
        <p:nvSpPr>
          <p:cNvPr id="464"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CA99129B-8563-4115-8676-253912E8268C}"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65"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66"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26DA1928-075A-4B1E-96A4-8883E668803C}" type="slidenum">
              <a:rPr lang="en-US" sz="1200" b="0" strike="noStrike" spc="-1">
                <a:solidFill>
                  <a:srgbClr val="8B8B8B"/>
                </a:solidFill>
                <a:latin typeface="Times New Roman"/>
              </a:rPr>
              <a:t>26</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Tab trong Word</a:t>
            </a:r>
            <a:endParaRPr lang="en-US" sz="3000" b="0" strike="noStrike" spc="-1">
              <a:solidFill>
                <a:srgbClr val="000000"/>
              </a:solidFill>
              <a:latin typeface="Cambria"/>
            </a:endParaRPr>
          </a:p>
        </p:txBody>
      </p:sp>
      <p:sp>
        <p:nvSpPr>
          <p:cNvPr id="468" name="TextShape 2"/>
          <p:cNvSpPr txBox="1"/>
          <p:nvPr/>
        </p:nvSpPr>
        <p:spPr>
          <a:xfrm>
            <a:off x="457200" y="1268640"/>
            <a:ext cx="8076960" cy="4968360"/>
          </a:xfrm>
          <a:prstGeom prst="rect">
            <a:avLst/>
          </a:prstGeom>
          <a:noFill/>
          <a:ln>
            <a:noFill/>
          </a:ln>
        </p:spPr>
        <p:txBody>
          <a:bodyPr>
            <a:noAutofit/>
          </a:bodyPr>
          <a:lstStyle/>
          <a:p>
            <a:pPr marL="338040" indent="-337680">
              <a:lnSpc>
                <a:spcPct val="100000"/>
              </a:lnSpc>
              <a:spcBef>
                <a:spcPts val="641"/>
              </a:spcBef>
              <a:buClr>
                <a:srgbClr val="002060"/>
              </a:buClr>
              <a:buSzPct val="80000"/>
              <a:buFont typeface="Wingdings" charset="2"/>
              <a:buChar char=""/>
            </a:pPr>
            <a:r>
              <a:rPr lang="en-US" sz="3200" b="0" strike="noStrike" spc="-1">
                <a:solidFill>
                  <a:srgbClr val="000000"/>
                </a:solidFill>
                <a:latin typeface="Cambria"/>
              </a:rPr>
              <a:t>Tab là một trong các tùy chọn điều khiển văn bản, cho phép di chuyển và căn văn bản tại một vị trí xác định theo chiều ngang. </a:t>
            </a:r>
          </a:p>
        </p:txBody>
      </p:sp>
      <p:sp>
        <p:nvSpPr>
          <p:cNvPr id="469"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31926315-80ED-4BB6-AC91-58093DC55508}"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70"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71"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E9CD3431-B4BE-4D03-8A6A-317E0C43FEAD}" type="slidenum">
              <a:rPr lang="en-US" sz="1200" b="0" strike="noStrike" spc="-1">
                <a:solidFill>
                  <a:srgbClr val="8B8B8B"/>
                </a:solidFill>
                <a:latin typeface="Times New Roman"/>
              </a:rPr>
              <a:t>27</a:t>
            </a:fld>
            <a:endParaRPr lang="en-US" sz="1200" b="0" strike="noStrike" spc="-1">
              <a:latin typeface="Times New Roman"/>
            </a:endParaRPr>
          </a:p>
        </p:txBody>
      </p:sp>
      <p:pic>
        <p:nvPicPr>
          <p:cNvPr id="472" name="Picture 2"/>
          <p:cNvPicPr/>
          <p:nvPr/>
        </p:nvPicPr>
        <p:blipFill>
          <a:blip r:embed="rId2"/>
          <a:stretch/>
        </p:blipFill>
        <p:spPr>
          <a:xfrm>
            <a:off x="611640" y="2997000"/>
            <a:ext cx="7884000" cy="2989080"/>
          </a:xfrm>
          <a:prstGeom prst="rect">
            <a:avLst/>
          </a:prstGeom>
          <a:ln>
            <a:noFill/>
          </a:ln>
        </p:spPr>
      </p:pic>
      <p:sp>
        <p:nvSpPr>
          <p:cNvPr id="473" name="CustomShape 6"/>
          <p:cNvSpPr/>
          <p:nvPr/>
        </p:nvSpPr>
        <p:spPr>
          <a:xfrm>
            <a:off x="1421280" y="4293000"/>
            <a:ext cx="6390720" cy="1919160"/>
          </a:xfrm>
          <a:prstGeom prst="rect">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spAutoFit/>
          </a:bodyPr>
          <a:lstStyle/>
          <a:p>
            <a:pPr marL="285840" indent="-285480">
              <a:lnSpc>
                <a:spcPct val="100000"/>
              </a:lnSpc>
              <a:buClr>
                <a:srgbClr val="FFFFFF"/>
              </a:buClr>
              <a:buFont typeface="Arial"/>
              <a:buChar char="•"/>
            </a:pPr>
            <a:r>
              <a:rPr lang="en-US" sz="2400" b="0" strike="noStrike" spc="-1">
                <a:solidFill>
                  <a:srgbClr val="FFFFFF"/>
                </a:solidFill>
                <a:latin typeface="Cambria"/>
              </a:rPr>
              <a:t>Có thể đặt một hoặc nhiều vị trí Tab cho đoạn văn bản. </a:t>
            </a:r>
            <a:endParaRPr lang="en-US" sz="2400" b="0" strike="noStrike" spc="-1">
              <a:latin typeface="Arial"/>
            </a:endParaRPr>
          </a:p>
          <a:p>
            <a:pPr marL="285840" indent="-285480">
              <a:lnSpc>
                <a:spcPct val="100000"/>
              </a:lnSpc>
              <a:buClr>
                <a:srgbClr val="FFFFFF"/>
              </a:buClr>
              <a:buFont typeface="Arial"/>
              <a:buChar char="•"/>
            </a:pPr>
            <a:r>
              <a:rPr lang="en-US" sz="2400" b="0" strike="noStrike" spc="-1">
                <a:solidFill>
                  <a:srgbClr val="FFFFFF"/>
                </a:solidFill>
                <a:latin typeface="Cambria"/>
              </a:rPr>
              <a:t>Ở trạng thái mặc định, tài liệu đã được đặt sẵn Tab với khoảng cách nửa inch một Tab, bắt đầu từ lề trái.</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Thước trong Word</a:t>
            </a:r>
            <a:endParaRPr lang="en-US" sz="3000" b="0" strike="noStrike" spc="-1">
              <a:solidFill>
                <a:srgbClr val="000000"/>
              </a:solidFill>
              <a:latin typeface="Cambria"/>
            </a:endParaRPr>
          </a:p>
        </p:txBody>
      </p:sp>
      <p:sp>
        <p:nvSpPr>
          <p:cNvPr id="475" name="TextShape 2"/>
          <p:cNvSpPr txBox="1"/>
          <p:nvPr/>
        </p:nvSpPr>
        <p:spPr>
          <a:xfrm>
            <a:off x="457200" y="1268640"/>
            <a:ext cx="8076960" cy="4968360"/>
          </a:xfrm>
          <a:prstGeom prst="rect">
            <a:avLst/>
          </a:prstGeom>
          <a:noFill/>
          <a:ln>
            <a:noFill/>
          </a:ln>
        </p:spPr>
        <p:txBody>
          <a:bodyPr>
            <a:noAutofit/>
          </a:bodyPr>
          <a:lstStyle/>
          <a:p>
            <a:pPr marL="338040" indent="-337680">
              <a:lnSpc>
                <a:spcPct val="100000"/>
              </a:lnSpc>
              <a:spcBef>
                <a:spcPts val="300"/>
              </a:spcBef>
              <a:buClr>
                <a:srgbClr val="002060"/>
              </a:buClr>
              <a:buSzPct val="80000"/>
              <a:buFont typeface="Wingdings" charset="2"/>
              <a:buChar char=""/>
            </a:pPr>
            <a:r>
              <a:rPr lang="en-US" sz="2800" b="0" strike="noStrike" spc="-1">
                <a:solidFill>
                  <a:srgbClr val="000000"/>
                </a:solidFill>
                <a:latin typeface="Cambria"/>
              </a:rPr>
              <a:t>Thước (ruler) trong chương trình Word gồm: </a:t>
            </a:r>
          </a:p>
          <a:p>
            <a:pPr marL="689040" lvl="1" indent="-350640">
              <a:lnSpc>
                <a:spcPct val="100000"/>
              </a:lnSpc>
              <a:spcBef>
                <a:spcPts val="300"/>
              </a:spcBef>
              <a:buClr>
                <a:srgbClr val="002060"/>
              </a:buClr>
              <a:buSzPct val="70000"/>
              <a:buFont typeface="Wingdings" charset="2"/>
              <a:buChar char=""/>
            </a:pPr>
            <a:r>
              <a:rPr lang="en-US" sz="2800" b="0" strike="noStrike" spc="-1">
                <a:solidFill>
                  <a:srgbClr val="000000"/>
                </a:solidFill>
                <a:latin typeface="Cambria"/>
              </a:rPr>
              <a:t>Một chạy dọc lề trái màn hình</a:t>
            </a:r>
          </a:p>
          <a:p>
            <a:pPr marL="689040" lvl="1" indent="-350640">
              <a:lnSpc>
                <a:spcPct val="100000"/>
              </a:lnSpc>
              <a:spcBef>
                <a:spcPts val="300"/>
              </a:spcBef>
              <a:buClr>
                <a:srgbClr val="002060"/>
              </a:buClr>
              <a:buSzPct val="70000"/>
              <a:buFont typeface="Wingdings" charset="2"/>
              <a:buChar char=""/>
            </a:pPr>
            <a:r>
              <a:rPr lang="en-US" sz="2800" b="0" strike="noStrike" spc="-1">
                <a:solidFill>
                  <a:srgbClr val="000000"/>
                </a:solidFill>
                <a:latin typeface="Cambria"/>
              </a:rPr>
              <a:t>Một nằm ngang phía trên màn hình. </a:t>
            </a:r>
          </a:p>
        </p:txBody>
      </p:sp>
      <p:sp>
        <p:nvSpPr>
          <p:cNvPr id="476"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B921FD44-6AE9-4093-828A-96CA20A384D6}"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77"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78"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6B27974E-3592-430A-B196-88AF2332400B}" type="slidenum">
              <a:rPr lang="en-US" sz="1200" b="0" strike="noStrike" spc="-1">
                <a:solidFill>
                  <a:srgbClr val="8B8B8B"/>
                </a:solidFill>
                <a:latin typeface="Times New Roman"/>
              </a:rPr>
              <a:t>28</a:t>
            </a:fld>
            <a:endParaRPr lang="en-US" sz="1200" b="0" strike="noStrike" spc="-1">
              <a:latin typeface="Times New Roman"/>
            </a:endParaRPr>
          </a:p>
        </p:txBody>
      </p:sp>
      <p:pic>
        <p:nvPicPr>
          <p:cNvPr id="479" name="Picture 2"/>
          <p:cNvPicPr/>
          <p:nvPr/>
        </p:nvPicPr>
        <p:blipFill>
          <a:blip r:embed="rId3"/>
          <a:stretch/>
        </p:blipFill>
        <p:spPr>
          <a:xfrm>
            <a:off x="683640" y="3141000"/>
            <a:ext cx="7740000" cy="2934360"/>
          </a:xfrm>
          <a:prstGeom prst="rect">
            <a:avLst/>
          </a:prstGeom>
          <a:ln>
            <a:noFill/>
          </a:ln>
        </p:spPr>
      </p:pic>
      <p:sp>
        <p:nvSpPr>
          <p:cNvPr id="480" name="CustomShape 6"/>
          <p:cNvSpPr/>
          <p:nvPr/>
        </p:nvSpPr>
        <p:spPr>
          <a:xfrm>
            <a:off x="5724000" y="2781000"/>
            <a:ext cx="2160000" cy="719640"/>
          </a:xfrm>
          <a:prstGeom prst="borderCallout2">
            <a:avLst>
              <a:gd name="adj1" fmla="val 18750"/>
              <a:gd name="adj2" fmla="val -8333"/>
              <a:gd name="adj3" fmla="val 18750"/>
              <a:gd name="adj4" fmla="val -16667"/>
              <a:gd name="adj5" fmla="val 211284"/>
              <a:gd name="adj6" fmla="val -5991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Thước ngang</a:t>
            </a:r>
            <a:endParaRPr lang="en-US" sz="2400" b="0" strike="noStrike" spc="-1">
              <a:latin typeface="Arial"/>
            </a:endParaRPr>
          </a:p>
        </p:txBody>
      </p:sp>
      <p:sp>
        <p:nvSpPr>
          <p:cNvPr id="481" name="CustomShape 7"/>
          <p:cNvSpPr/>
          <p:nvPr/>
        </p:nvSpPr>
        <p:spPr>
          <a:xfrm>
            <a:off x="1932120" y="4903560"/>
            <a:ext cx="1800000" cy="719640"/>
          </a:xfrm>
          <a:prstGeom prst="borderCallout2">
            <a:avLst>
              <a:gd name="adj1" fmla="val 18750"/>
              <a:gd name="adj2" fmla="val -8333"/>
              <a:gd name="adj3" fmla="val 18750"/>
              <a:gd name="adj4" fmla="val -16667"/>
              <a:gd name="adj5" fmla="val 90442"/>
              <a:gd name="adj6" fmla="val -59373"/>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Thước dọc</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Các loại tab</a:t>
            </a:r>
            <a:endParaRPr lang="en-US" sz="3000" b="0" strike="noStrike" spc="-1">
              <a:solidFill>
                <a:srgbClr val="000000"/>
              </a:solidFill>
              <a:latin typeface="Cambria"/>
            </a:endParaRPr>
          </a:p>
        </p:txBody>
      </p:sp>
      <p:graphicFrame>
        <p:nvGraphicFramePr>
          <p:cNvPr id="483" name="Table 2"/>
          <p:cNvGraphicFramePr/>
          <p:nvPr/>
        </p:nvGraphicFramePr>
        <p:xfrm>
          <a:off x="457200" y="1268280"/>
          <a:ext cx="8076960" cy="4403880"/>
        </p:xfrm>
        <a:graphic>
          <a:graphicData uri="http://schemas.openxmlformats.org/drawingml/2006/table">
            <a:tbl>
              <a:tblPr/>
              <a:tblGrid>
                <a:gridCol w="2098440"/>
                <a:gridCol w="5978520"/>
              </a:tblGrid>
              <a:tr h="434880">
                <a:tc>
                  <a:txBody>
                    <a:bodyPr/>
                    <a:lstStyle/>
                    <a:p>
                      <a:pPr>
                        <a:lnSpc>
                          <a:spcPct val="100000"/>
                        </a:lnSpc>
                      </a:pPr>
                      <a:r>
                        <a:rPr lang="en-US" sz="2300" b="1" strike="noStrike" spc="-1">
                          <a:solidFill>
                            <a:srgbClr val="FFFFFF"/>
                          </a:solidFill>
                          <a:latin typeface="Cambria"/>
                        </a:rPr>
                        <a:t>Loại tab</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c>
                  <a:txBody>
                    <a:bodyPr/>
                    <a:lstStyle/>
                    <a:p>
                      <a:pPr>
                        <a:lnSpc>
                          <a:spcPct val="100000"/>
                        </a:lnSpc>
                      </a:pPr>
                      <a:r>
                        <a:rPr lang="en-US" sz="2300" b="1" strike="noStrike" spc="-1">
                          <a:solidFill>
                            <a:srgbClr val="FFFFFF"/>
                          </a:solidFill>
                          <a:latin typeface="Cambria"/>
                        </a:rPr>
                        <a:t>Mô tả</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r>
              <a:tr h="777960">
                <a:tc>
                  <a:txBody>
                    <a:bodyPr/>
                    <a:lstStyle/>
                    <a:p>
                      <a:pPr>
                        <a:lnSpc>
                          <a:spcPct val="100000"/>
                        </a:lnSpc>
                      </a:pPr>
                      <a:r>
                        <a:rPr lang="en-US" sz="2300" b="1" strike="noStrike" spc="-1">
                          <a:solidFill>
                            <a:srgbClr val="000000"/>
                          </a:solidFill>
                          <a:latin typeface="Cambria"/>
                        </a:rPr>
                        <a:t>tab căn trái</a:t>
                      </a:r>
                      <a:endParaRPr lang="en-US" sz="23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c>
                  <a:txBody>
                    <a:bodyPr/>
                    <a:lstStyle/>
                    <a:p>
                      <a:pPr>
                        <a:lnSpc>
                          <a:spcPct val="100000"/>
                        </a:lnSpc>
                      </a:pPr>
                      <a:r>
                        <a:rPr lang="en-US" sz="2300" b="0" strike="noStrike" spc="-1">
                          <a:solidFill>
                            <a:srgbClr val="000000"/>
                          </a:solidFill>
                          <a:latin typeface="Cambria"/>
                        </a:rPr>
                        <a:t>Xác lập điểm căn trái của văn bản tại vị trí tab</a:t>
                      </a:r>
                      <a:endParaRPr lang="en-US" sz="23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r>
              <a:tr h="434880">
                <a:tc>
                  <a:txBody>
                    <a:bodyPr/>
                    <a:lstStyle/>
                    <a:p>
                      <a:pPr>
                        <a:lnSpc>
                          <a:spcPct val="100000"/>
                        </a:lnSpc>
                      </a:pPr>
                      <a:r>
                        <a:rPr lang="en-US" sz="2300" b="1" strike="noStrike" spc="-1">
                          <a:solidFill>
                            <a:srgbClr val="000000"/>
                          </a:solidFill>
                          <a:latin typeface="Cambria"/>
                        </a:rPr>
                        <a:t>tab căn giữa</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300" b="0" strike="noStrike" spc="-1">
                          <a:solidFill>
                            <a:srgbClr val="000000"/>
                          </a:solidFill>
                          <a:latin typeface="Cambria"/>
                        </a:rPr>
                        <a:t>Xác lập điểm chính giữa văn bản tại vị trí tab</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777960">
                <a:tc>
                  <a:txBody>
                    <a:bodyPr/>
                    <a:lstStyle/>
                    <a:p>
                      <a:pPr>
                        <a:lnSpc>
                          <a:spcPct val="100000"/>
                        </a:lnSpc>
                      </a:pPr>
                      <a:r>
                        <a:rPr lang="en-US" sz="2300" b="1" strike="noStrike" spc="-1">
                          <a:solidFill>
                            <a:srgbClr val="000000"/>
                          </a:solidFill>
                          <a:latin typeface="Cambria"/>
                        </a:rPr>
                        <a:t>tab căn phải</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300" b="0" strike="noStrike" spc="-1">
                          <a:solidFill>
                            <a:srgbClr val="000000"/>
                          </a:solidFill>
                          <a:latin typeface="Cambria"/>
                        </a:rPr>
                        <a:t>Xác lập điểm căn phải của văn bản tại vị trí tab</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r h="1807200">
                <a:tc>
                  <a:txBody>
                    <a:bodyPr/>
                    <a:lstStyle/>
                    <a:p>
                      <a:pPr>
                        <a:lnSpc>
                          <a:spcPct val="100000"/>
                        </a:lnSpc>
                      </a:pPr>
                      <a:r>
                        <a:rPr lang="en-US" sz="2300" b="1" strike="noStrike" spc="-1">
                          <a:solidFill>
                            <a:srgbClr val="000000"/>
                          </a:solidFill>
                          <a:latin typeface="Cambria"/>
                        </a:rPr>
                        <a:t>tab căn số</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300" b="0" strike="noStrike" spc="-1">
                          <a:solidFill>
                            <a:srgbClr val="000000"/>
                          </a:solidFill>
                          <a:latin typeface="Cambria"/>
                        </a:rPr>
                        <a:t>Đối với văn bản có ký tự dạng chữ liền sau tab: tác dụng tương tự tab căn phải.</a:t>
                      </a:r>
                      <a:endParaRPr lang="en-US" sz="2300" b="0" strike="noStrike" spc="-1">
                        <a:latin typeface="Arial"/>
                      </a:endParaRPr>
                    </a:p>
                    <a:p>
                      <a:pPr>
                        <a:lnSpc>
                          <a:spcPct val="100000"/>
                        </a:lnSpc>
                      </a:pPr>
                      <a:r>
                        <a:rPr lang="en-US" sz="2300" b="0" strike="noStrike" spc="-1">
                          <a:solidFill>
                            <a:srgbClr val="000000"/>
                          </a:solidFill>
                          <a:latin typeface="Cambria"/>
                        </a:rPr>
                        <a:t>Đối với văn bản có ký tự số liền sau tab: căn phải đối với chuỗi ký tự số liên tục. Bắt đầu từ ký tự chữ đầu tiên sẽ tự động căn trái</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777960">
                <a:tc>
                  <a:txBody>
                    <a:bodyPr/>
                    <a:lstStyle/>
                    <a:p>
                      <a:pPr>
                        <a:lnSpc>
                          <a:spcPct val="100000"/>
                        </a:lnSpc>
                      </a:pPr>
                      <a:r>
                        <a:rPr lang="en-US" sz="2300" b="1" strike="noStrike" spc="-1">
                          <a:solidFill>
                            <a:srgbClr val="000000"/>
                          </a:solidFill>
                          <a:latin typeface="Cambria"/>
                        </a:rPr>
                        <a:t>tab căn cột</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300" b="0" strike="noStrike" spc="-1">
                          <a:solidFill>
                            <a:srgbClr val="000000"/>
                          </a:solidFill>
                          <a:latin typeface="Cambria"/>
                        </a:rPr>
                        <a:t>Xác lập một đường kẻ dọc trên văn bản tại vị trí có tab</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bl>
          </a:graphicData>
        </a:graphic>
      </p:graphicFrame>
      <p:pic>
        <p:nvPicPr>
          <p:cNvPr id="484" name="Picture 2"/>
          <p:cNvPicPr/>
          <p:nvPr/>
        </p:nvPicPr>
        <p:blipFill>
          <a:blip r:embed="rId2"/>
          <a:stretch/>
        </p:blipFill>
        <p:spPr>
          <a:xfrm>
            <a:off x="2209680" y="2277000"/>
            <a:ext cx="300960" cy="300960"/>
          </a:xfrm>
          <a:prstGeom prst="rect">
            <a:avLst/>
          </a:prstGeom>
          <a:ln>
            <a:noFill/>
          </a:ln>
        </p:spPr>
      </p:pic>
      <p:pic>
        <p:nvPicPr>
          <p:cNvPr id="485" name="Picture 3"/>
          <p:cNvPicPr/>
          <p:nvPr/>
        </p:nvPicPr>
        <p:blipFill>
          <a:blip r:embed="rId3"/>
          <a:stretch/>
        </p:blipFill>
        <p:spPr>
          <a:xfrm>
            <a:off x="2209680" y="2709000"/>
            <a:ext cx="300960" cy="300960"/>
          </a:xfrm>
          <a:prstGeom prst="rect">
            <a:avLst/>
          </a:prstGeom>
          <a:ln>
            <a:noFill/>
          </a:ln>
        </p:spPr>
      </p:pic>
      <p:pic>
        <p:nvPicPr>
          <p:cNvPr id="486" name="Picture 4"/>
          <p:cNvPicPr/>
          <p:nvPr/>
        </p:nvPicPr>
        <p:blipFill>
          <a:blip r:embed="rId4"/>
          <a:stretch/>
        </p:blipFill>
        <p:spPr>
          <a:xfrm>
            <a:off x="2209680" y="3218040"/>
            <a:ext cx="300960" cy="300960"/>
          </a:xfrm>
          <a:prstGeom prst="rect">
            <a:avLst/>
          </a:prstGeom>
          <a:ln>
            <a:noFill/>
          </a:ln>
        </p:spPr>
      </p:pic>
      <p:pic>
        <p:nvPicPr>
          <p:cNvPr id="487" name="Picture 5"/>
          <p:cNvPicPr/>
          <p:nvPr/>
        </p:nvPicPr>
        <p:blipFill>
          <a:blip r:embed="rId5"/>
          <a:stretch/>
        </p:blipFill>
        <p:spPr>
          <a:xfrm>
            <a:off x="2195640" y="5013000"/>
            <a:ext cx="284400" cy="287640"/>
          </a:xfrm>
          <a:prstGeom prst="rect">
            <a:avLst/>
          </a:prstGeom>
          <a:ln>
            <a:noFill/>
          </a:ln>
        </p:spPr>
      </p:pic>
      <p:pic>
        <p:nvPicPr>
          <p:cNvPr id="488" name="Picture 6"/>
          <p:cNvPicPr/>
          <p:nvPr/>
        </p:nvPicPr>
        <p:blipFill>
          <a:blip r:embed="rId6"/>
          <a:stretch/>
        </p:blipFill>
        <p:spPr>
          <a:xfrm>
            <a:off x="2181240" y="1772640"/>
            <a:ext cx="320040" cy="320040"/>
          </a:xfrm>
          <a:prstGeom prst="rect">
            <a:avLst/>
          </a:prstGeom>
          <a:ln>
            <a:noFill/>
          </a:ln>
        </p:spPr>
      </p:pic>
      <p:sp>
        <p:nvSpPr>
          <p:cNvPr id="489"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04C27E33-E974-4C17-90B5-A26D5DDD72DA}"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90"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91"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577DEFE9-24F6-48C1-9BDD-2016A45ECA71}" type="slidenum">
              <a:rPr lang="en-US" sz="1200" b="0" strike="noStrike" spc="-1">
                <a:solidFill>
                  <a:srgbClr val="8B8B8B"/>
                </a:solidFill>
                <a:latin typeface="Times New Roman"/>
              </a:rPr>
              <a:t>29</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 name="TextShape 1"/>
          <p:cNvSpPr txBox="1"/>
          <p:nvPr/>
        </p:nvSpPr>
        <p:spPr>
          <a:xfrm>
            <a:off x="1547640" y="332640"/>
            <a:ext cx="54723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Hộp thoại Tabs</a:t>
            </a:r>
            <a:endParaRPr lang="en-US" sz="3000" b="0" strike="noStrike" spc="-1">
              <a:solidFill>
                <a:srgbClr val="000000"/>
              </a:solidFill>
              <a:latin typeface="Cambria"/>
            </a:endParaRPr>
          </a:p>
        </p:txBody>
      </p:sp>
      <p:sp>
        <p:nvSpPr>
          <p:cNvPr id="493"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916616ED-E9EE-497F-9CCB-48FCB92E2BCE}"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494"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495"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4E771FAF-0015-418C-A3C4-7E7B915D30C0}" type="slidenum">
              <a:rPr lang="en-US" sz="1200" b="0" strike="noStrike" spc="-1">
                <a:solidFill>
                  <a:srgbClr val="8B8B8B"/>
                </a:solidFill>
                <a:latin typeface="Times New Roman"/>
              </a:rPr>
              <a:t>30</a:t>
            </a:fld>
            <a:endParaRPr lang="en-US" sz="1200" b="0" strike="noStrike" spc="-1">
              <a:latin typeface="Times New Roman"/>
            </a:endParaRPr>
          </a:p>
        </p:txBody>
      </p:sp>
      <p:sp>
        <p:nvSpPr>
          <p:cNvPr id="496" name="TextShape 5"/>
          <p:cNvSpPr txBox="1"/>
          <p:nvPr/>
        </p:nvSpPr>
        <p:spPr>
          <a:xfrm>
            <a:off x="323640" y="1268640"/>
            <a:ext cx="8208720" cy="4968360"/>
          </a:xfrm>
          <a:prstGeom prst="rect">
            <a:avLst/>
          </a:prstGeom>
          <a:noFill/>
          <a:ln>
            <a:noFill/>
          </a:ln>
        </p:spPr>
        <p:txBody>
          <a:bodyPr>
            <a:noAutofit/>
          </a:bodyPr>
          <a:lstStyle/>
          <a:p>
            <a:pPr marL="457200" indent="-456840">
              <a:lnSpc>
                <a:spcPct val="100000"/>
              </a:lnSpc>
              <a:buClr>
                <a:srgbClr val="002060"/>
              </a:buClr>
              <a:buSzPct val="80000"/>
              <a:buFont typeface="Wingdings" charset="2"/>
              <a:buChar char=""/>
            </a:pPr>
            <a:r>
              <a:rPr lang="en-US" sz="2700" b="0" strike="noStrike" spc="-1">
                <a:solidFill>
                  <a:srgbClr val="000000"/>
                </a:solidFill>
                <a:latin typeface="Cambria"/>
              </a:rPr>
              <a:t>Hộp thoại </a:t>
            </a:r>
            <a:r>
              <a:rPr lang="en-US" sz="2700" b="1" strike="noStrike" spc="-1">
                <a:solidFill>
                  <a:srgbClr val="000000"/>
                </a:solidFill>
                <a:latin typeface="Cambria"/>
              </a:rPr>
              <a:t>Tabs</a:t>
            </a:r>
            <a:r>
              <a:rPr lang="en-US" sz="2700" b="0" strike="noStrike" spc="-1">
                <a:solidFill>
                  <a:srgbClr val="000000"/>
                </a:solidFill>
                <a:latin typeface="Cambria"/>
              </a:rPr>
              <a:t> chứa </a:t>
            </a:r>
            <a:r>
              <a:t/>
            </a:r>
            <a:br/>
            <a:r>
              <a:rPr lang="en-US" sz="2700" b="0" strike="noStrike" spc="-1">
                <a:solidFill>
                  <a:srgbClr val="000000"/>
                </a:solidFill>
                <a:latin typeface="Cambria"/>
              </a:rPr>
              <a:t>các thông tin liên quan </a:t>
            </a:r>
            <a:r>
              <a:t/>
            </a:r>
            <a:br/>
            <a:r>
              <a:rPr lang="en-US" sz="2700" b="0" strike="noStrike" spc="-1">
                <a:solidFill>
                  <a:srgbClr val="000000"/>
                </a:solidFill>
                <a:latin typeface="Cambria"/>
              </a:rPr>
              <a:t>tới việc thiết lập đặt tab </a:t>
            </a:r>
            <a:r>
              <a:t/>
            </a:r>
            <a:br/>
            <a:r>
              <a:rPr lang="en-US" sz="2700" b="0" strike="noStrike" spc="-1">
                <a:solidFill>
                  <a:srgbClr val="000000"/>
                </a:solidFill>
                <a:latin typeface="Cambria"/>
              </a:rPr>
              <a:t>trong tài liệu.</a:t>
            </a:r>
          </a:p>
          <a:p>
            <a:pPr marL="457200" indent="-456840">
              <a:lnSpc>
                <a:spcPct val="100000"/>
              </a:lnSpc>
              <a:buClr>
                <a:srgbClr val="002060"/>
              </a:buClr>
              <a:buSzPct val="80000"/>
              <a:buFont typeface="Wingdings" charset="2"/>
              <a:buChar char=""/>
            </a:pPr>
            <a:r>
              <a:rPr lang="en-US" sz="2700" b="0" strike="noStrike" spc="-1">
                <a:solidFill>
                  <a:srgbClr val="000000"/>
                </a:solidFill>
                <a:latin typeface="Cambria"/>
              </a:rPr>
              <a:t>Có thể đặt chính xác vị </a:t>
            </a:r>
            <a:r>
              <a:t/>
            </a:r>
            <a:br/>
            <a:r>
              <a:rPr lang="en-US" sz="2700" b="0" strike="noStrike" spc="-1">
                <a:solidFill>
                  <a:srgbClr val="000000"/>
                </a:solidFill>
                <a:latin typeface="Cambria"/>
              </a:rPr>
              <a:t>trí tab trên văn bản, xác </a:t>
            </a:r>
            <a:r>
              <a:t/>
            </a:r>
            <a:br/>
            <a:r>
              <a:rPr lang="en-US" sz="2700" b="0" strike="noStrike" spc="-1">
                <a:solidFill>
                  <a:srgbClr val="000000"/>
                </a:solidFill>
                <a:latin typeface="Cambria"/>
              </a:rPr>
              <a:t>định việc có hay không </a:t>
            </a:r>
            <a:r>
              <a:t/>
            </a:r>
            <a:br/>
            <a:r>
              <a:rPr lang="en-US" sz="2700" b="0" strike="noStrike" spc="-1">
                <a:solidFill>
                  <a:srgbClr val="000000"/>
                </a:solidFill>
                <a:latin typeface="Cambria"/>
              </a:rPr>
              <a:t>sử dụng các tùy chọn </a:t>
            </a:r>
            <a:r>
              <a:t/>
            </a:r>
            <a:br/>
            <a:r>
              <a:rPr lang="en-US" sz="2700" b="0" strike="noStrike" spc="-1">
                <a:solidFill>
                  <a:srgbClr val="000000"/>
                </a:solidFill>
                <a:latin typeface="Cambria"/>
              </a:rPr>
              <a:t>thêm như dùng chuỗi </a:t>
            </a:r>
            <a:r>
              <a:t/>
            </a:r>
            <a:br/>
            <a:r>
              <a:rPr lang="en-US" sz="2700" b="0" strike="noStrike" spc="-1">
                <a:solidFill>
                  <a:srgbClr val="000000"/>
                </a:solidFill>
                <a:latin typeface="Cambria"/>
              </a:rPr>
              <a:t>dấu chấm (…….) </a:t>
            </a:r>
            <a:r>
              <a:t/>
            </a:r>
            <a:br/>
            <a:r>
              <a:rPr lang="en-US" sz="2700" b="0" strike="noStrike" spc="-1">
                <a:solidFill>
                  <a:srgbClr val="000000"/>
                </a:solidFill>
                <a:latin typeface="Cambria"/>
              </a:rPr>
              <a:t>hay sử dụng chuỗi gạch </a:t>
            </a:r>
            <a:r>
              <a:t/>
            </a:r>
            <a:br/>
            <a:r>
              <a:rPr lang="en-US" sz="2700" b="0" strike="noStrike" spc="-1">
                <a:solidFill>
                  <a:srgbClr val="000000"/>
                </a:solidFill>
                <a:latin typeface="Cambria"/>
              </a:rPr>
              <a:t>chân (</a:t>
            </a:r>
            <a:r>
              <a:rPr lang="en-US" sz="2700" b="0" u="sng" strike="noStrike" spc="-1">
                <a:solidFill>
                  <a:srgbClr val="000000"/>
                </a:solidFill>
                <a:uFillTx/>
                <a:latin typeface="Cambria"/>
              </a:rPr>
              <a:t>	</a:t>
            </a:r>
            <a:r>
              <a:rPr lang="en-US" sz="2700" b="0" strike="noStrike" spc="-1">
                <a:solidFill>
                  <a:srgbClr val="000000"/>
                </a:solidFill>
                <a:latin typeface="Cambria"/>
              </a:rPr>
              <a:t>)…</a:t>
            </a:r>
          </a:p>
          <a:p>
            <a:pPr>
              <a:lnSpc>
                <a:spcPct val="100000"/>
              </a:lnSpc>
            </a:pPr>
            <a:endParaRPr lang="en-US" sz="2700" b="0" strike="noStrike" spc="-1">
              <a:solidFill>
                <a:srgbClr val="000000"/>
              </a:solidFill>
              <a:latin typeface="Cambria"/>
            </a:endParaRPr>
          </a:p>
        </p:txBody>
      </p:sp>
      <p:pic>
        <p:nvPicPr>
          <p:cNvPr id="497" name="Picture 3"/>
          <p:cNvPicPr/>
          <p:nvPr/>
        </p:nvPicPr>
        <p:blipFill>
          <a:blip r:embed="rId2"/>
          <a:stretch/>
        </p:blipFill>
        <p:spPr>
          <a:xfrm>
            <a:off x="4644000" y="1550160"/>
            <a:ext cx="3672000" cy="4278960"/>
          </a:xfrm>
          <a:prstGeom prst="rect">
            <a:avLst/>
          </a:prstGeom>
          <a:ln>
            <a:noFill/>
          </a:ln>
        </p:spPr>
      </p:pic>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8" name="TextShape 1"/>
          <p:cNvSpPr txBox="1"/>
          <p:nvPr/>
        </p:nvSpPr>
        <p:spPr>
          <a:xfrm>
            <a:off x="1547640" y="332640"/>
            <a:ext cx="5472360" cy="791640"/>
          </a:xfrm>
          <a:prstGeom prst="rect">
            <a:avLst/>
          </a:prstGeom>
          <a:noFill/>
          <a:ln>
            <a:noFill/>
          </a:ln>
        </p:spPr>
        <p:txBody>
          <a:bodyPr anchor="ctr">
            <a:noAutofit/>
          </a:bodyPr>
          <a:lstStyle/>
          <a:p>
            <a:pPr algn="ctr">
              <a:lnSpc>
                <a:spcPct val="100000"/>
              </a:lnSpc>
            </a:pPr>
            <a:r>
              <a:rPr lang="en-US" sz="2700" b="1" strike="noStrike" spc="-1">
                <a:solidFill>
                  <a:srgbClr val="FFFFFF"/>
                </a:solidFill>
                <a:latin typeface="Cambria"/>
              </a:rPr>
              <a:t>Các tùy chọn trong hộp thoại Tabs</a:t>
            </a:r>
            <a:endParaRPr lang="en-US" sz="2700" b="0" strike="noStrike" spc="-1">
              <a:solidFill>
                <a:srgbClr val="000000"/>
              </a:solidFill>
              <a:latin typeface="Cambria"/>
            </a:endParaRPr>
          </a:p>
        </p:txBody>
      </p:sp>
      <p:graphicFrame>
        <p:nvGraphicFramePr>
          <p:cNvPr id="499" name="Table 2"/>
          <p:cNvGraphicFramePr/>
          <p:nvPr/>
        </p:nvGraphicFramePr>
        <p:xfrm>
          <a:off x="457200" y="1268280"/>
          <a:ext cx="8076960" cy="4642920"/>
        </p:xfrm>
        <a:graphic>
          <a:graphicData uri="http://schemas.openxmlformats.org/drawingml/2006/table">
            <a:tbl>
              <a:tblPr/>
              <a:tblGrid>
                <a:gridCol w="1594440"/>
                <a:gridCol w="6482520"/>
              </a:tblGrid>
              <a:tr h="896760">
                <a:tc>
                  <a:txBody>
                    <a:bodyPr/>
                    <a:lstStyle/>
                    <a:p>
                      <a:pPr>
                        <a:lnSpc>
                          <a:spcPct val="100000"/>
                        </a:lnSpc>
                      </a:pPr>
                      <a:r>
                        <a:rPr lang="en-US" sz="2700" b="1" strike="noStrike" spc="-1">
                          <a:solidFill>
                            <a:srgbClr val="FFFFFF"/>
                          </a:solidFill>
                          <a:latin typeface="Cambria"/>
                        </a:rPr>
                        <a:t>Tùy chọn</a:t>
                      </a:r>
                      <a:endParaRPr lang="en-US" sz="27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c>
                  <a:txBody>
                    <a:bodyPr/>
                    <a:lstStyle/>
                    <a:p>
                      <a:pPr>
                        <a:lnSpc>
                          <a:spcPct val="100000"/>
                        </a:lnSpc>
                      </a:pPr>
                      <a:r>
                        <a:rPr lang="en-US" sz="2700" b="1" strike="noStrike" spc="-1">
                          <a:solidFill>
                            <a:srgbClr val="FFFFFF"/>
                          </a:solidFill>
                          <a:latin typeface="Cambria"/>
                        </a:rPr>
                        <a:t>Mô tả</a:t>
                      </a:r>
                      <a:endParaRPr lang="en-US" sz="27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r>
              <a:tr h="777960">
                <a:tc>
                  <a:txBody>
                    <a:bodyPr/>
                    <a:lstStyle/>
                    <a:p>
                      <a:pPr>
                        <a:lnSpc>
                          <a:spcPct val="100000"/>
                        </a:lnSpc>
                      </a:pPr>
                      <a:r>
                        <a:rPr lang="en-US" sz="2300" b="1" strike="noStrike" spc="-1">
                          <a:solidFill>
                            <a:srgbClr val="000000"/>
                          </a:solidFill>
                          <a:latin typeface="Cambria"/>
                        </a:rPr>
                        <a:t>Tab stop position </a:t>
                      </a:r>
                      <a:endParaRPr lang="en-US" sz="23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c>
                  <a:txBody>
                    <a:bodyPr/>
                    <a:lstStyle/>
                    <a:p>
                      <a:pPr>
                        <a:lnSpc>
                          <a:spcPct val="100000"/>
                        </a:lnSpc>
                      </a:pPr>
                      <a:r>
                        <a:rPr lang="en-US" sz="2300" b="0" strike="noStrike" spc="-1">
                          <a:solidFill>
                            <a:srgbClr val="000000"/>
                          </a:solidFill>
                          <a:latin typeface="Cambria"/>
                        </a:rPr>
                        <a:t>Tùy chọn cho phép người sử dụng đặt chính xác vị trí của tab.</a:t>
                      </a:r>
                      <a:endParaRPr lang="en-US" sz="23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r>
              <a:tr h="777960">
                <a:tc>
                  <a:txBody>
                    <a:bodyPr/>
                    <a:lstStyle/>
                    <a:p>
                      <a:pPr>
                        <a:lnSpc>
                          <a:spcPct val="100000"/>
                        </a:lnSpc>
                      </a:pPr>
                      <a:r>
                        <a:rPr lang="en-US" sz="2300" b="1" strike="noStrike" spc="-1">
                          <a:solidFill>
                            <a:srgbClr val="000000"/>
                          </a:solidFill>
                          <a:latin typeface="Cambria"/>
                        </a:rPr>
                        <a:t>Default tab stops</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300" b="0" strike="noStrike" spc="-1">
                          <a:solidFill>
                            <a:srgbClr val="000000"/>
                          </a:solidFill>
                          <a:latin typeface="Cambria"/>
                        </a:rPr>
                        <a:t>Tùy chọn cho phép người sử dụng đặt lại khoảng cách mặc định giữa các tab.</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434880">
                <a:tc>
                  <a:txBody>
                    <a:bodyPr/>
                    <a:lstStyle/>
                    <a:p>
                      <a:pPr>
                        <a:lnSpc>
                          <a:spcPct val="100000"/>
                        </a:lnSpc>
                      </a:pPr>
                      <a:r>
                        <a:rPr lang="en-US" sz="2300" b="1" strike="noStrike" spc="-1">
                          <a:solidFill>
                            <a:srgbClr val="000000"/>
                          </a:solidFill>
                          <a:latin typeface="Cambria"/>
                        </a:rPr>
                        <a:t>Alignment</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300" b="0" strike="noStrike" spc="-1">
                          <a:solidFill>
                            <a:srgbClr val="000000"/>
                          </a:solidFill>
                          <a:latin typeface="Cambria"/>
                        </a:rPr>
                        <a:t>Nhóm tùy chọn cho phép đặt kiểu căn của tab.</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r h="777960">
                <a:tc>
                  <a:txBody>
                    <a:bodyPr/>
                    <a:lstStyle/>
                    <a:p>
                      <a:pPr>
                        <a:lnSpc>
                          <a:spcPct val="100000"/>
                        </a:lnSpc>
                      </a:pPr>
                      <a:r>
                        <a:rPr lang="en-US" sz="2300" b="1" strike="noStrike" spc="-1">
                          <a:solidFill>
                            <a:srgbClr val="000000"/>
                          </a:solidFill>
                          <a:latin typeface="Cambria"/>
                        </a:rPr>
                        <a:t>Leader</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300" b="0" strike="noStrike" spc="-1">
                          <a:solidFill>
                            <a:srgbClr val="000000"/>
                          </a:solidFill>
                          <a:latin typeface="Cambria"/>
                        </a:rPr>
                        <a:t>Nhóm tùy chọn cho phép xóa bỏ hoặc đặt đường gióng dọc tab gồm các đường chấm, đứt, nối.</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434880">
                <a:tc>
                  <a:txBody>
                    <a:bodyPr/>
                    <a:lstStyle/>
                    <a:p>
                      <a:pPr>
                        <a:lnSpc>
                          <a:spcPct val="100000"/>
                        </a:lnSpc>
                      </a:pPr>
                      <a:r>
                        <a:rPr lang="en-US" sz="2300" b="1" strike="noStrike" spc="-1">
                          <a:solidFill>
                            <a:srgbClr val="000000"/>
                          </a:solidFill>
                          <a:latin typeface="Cambria"/>
                        </a:rPr>
                        <a:t>Set</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300" b="0" strike="noStrike" spc="-1">
                          <a:solidFill>
                            <a:srgbClr val="000000"/>
                          </a:solidFill>
                          <a:latin typeface="Cambria"/>
                        </a:rPr>
                        <a:t>Nút xác nhận thiết lập tab đang đặt. </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r h="434880">
                <a:tc>
                  <a:txBody>
                    <a:bodyPr/>
                    <a:lstStyle/>
                    <a:p>
                      <a:pPr>
                        <a:lnSpc>
                          <a:spcPct val="100000"/>
                        </a:lnSpc>
                      </a:pPr>
                      <a:r>
                        <a:rPr lang="en-US" sz="2300" b="1" strike="noStrike" spc="-1">
                          <a:solidFill>
                            <a:srgbClr val="000000"/>
                          </a:solidFill>
                          <a:latin typeface="Cambria"/>
                        </a:rPr>
                        <a:t>Clear</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2300" b="0" strike="noStrike" spc="-1">
                          <a:solidFill>
                            <a:srgbClr val="000000"/>
                          </a:solidFill>
                          <a:latin typeface="Cambria"/>
                        </a:rPr>
                        <a:t>Nút cho phép xóa thiết lập tab đang có.</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777960">
                <a:tc>
                  <a:txBody>
                    <a:bodyPr/>
                    <a:lstStyle/>
                    <a:p>
                      <a:pPr>
                        <a:lnSpc>
                          <a:spcPct val="100000"/>
                        </a:lnSpc>
                      </a:pPr>
                      <a:r>
                        <a:rPr lang="en-US" sz="2300" b="1" strike="noStrike" spc="-1">
                          <a:solidFill>
                            <a:srgbClr val="000000"/>
                          </a:solidFill>
                          <a:latin typeface="Cambria"/>
                        </a:rPr>
                        <a:t>Clear All</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2300" b="0" strike="noStrike" spc="-1">
                          <a:solidFill>
                            <a:srgbClr val="000000"/>
                          </a:solidFill>
                          <a:latin typeface="Cambria"/>
                        </a:rPr>
                        <a:t>Nút cho phép xóa toàn bộ các thiết lập tab hiện tại.</a:t>
                      </a:r>
                      <a:endParaRPr lang="en-US" sz="23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bl>
          </a:graphicData>
        </a:graphic>
      </p:graphicFrame>
      <p:sp>
        <p:nvSpPr>
          <p:cNvPr id="500"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C6521102-0BA8-4670-BAB4-F7FBA32F133E}"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501"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502"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EC907C0B-EF41-44E6-903A-CF9ABF100A26}" type="slidenum">
              <a:rPr lang="en-US" sz="1200" b="0" strike="noStrike" spc="-1">
                <a:solidFill>
                  <a:srgbClr val="8B8B8B"/>
                </a:solidFill>
                <a:latin typeface="Times New Roman"/>
              </a:rPr>
              <a:t>31</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 name="TextShape 1"/>
          <p:cNvSpPr txBox="1"/>
          <p:nvPr/>
        </p:nvSpPr>
        <p:spPr>
          <a:xfrm>
            <a:off x="457200" y="4293000"/>
            <a:ext cx="6192360" cy="1217520"/>
          </a:xfrm>
          <a:prstGeom prst="rect">
            <a:avLst/>
          </a:prstGeom>
          <a:noFill/>
          <a:ln>
            <a:noFill/>
          </a:ln>
        </p:spPr>
        <p:txBody>
          <a:bodyPr>
            <a:noAutofit/>
          </a:bodyPr>
          <a:lstStyle/>
          <a:p>
            <a:pPr>
              <a:lnSpc>
                <a:spcPct val="100000"/>
              </a:lnSpc>
            </a:pPr>
            <a:r>
              <a:rPr lang="en-US" sz="3200" b="1" strike="noStrike" cap="all" spc="-1">
                <a:solidFill>
                  <a:srgbClr val="343A80"/>
                </a:solidFill>
                <a:latin typeface="Cambria"/>
              </a:rPr>
              <a:t>Thực hành chủ đề b</a:t>
            </a:r>
            <a:endParaRPr lang="en-US" sz="3200" b="0" strike="noStrike" spc="-1">
              <a:solidFill>
                <a:srgbClr val="000000"/>
              </a:solidFill>
              <a:latin typeface="Cambria"/>
            </a:endParaRPr>
          </a:p>
        </p:txBody>
      </p:sp>
      <p:sp>
        <p:nvSpPr>
          <p:cNvPr id="504"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9133DDCB-9E3A-49F8-B16F-6BC3AE4681AE}"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505"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506"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DABF14B1-DB42-4036-8AF2-C1159BC7F87C}" type="slidenum">
              <a:rPr lang="en-US" sz="1200" b="0" strike="noStrike" spc="-1">
                <a:solidFill>
                  <a:srgbClr val="8B8B8B"/>
                </a:solidFill>
                <a:latin typeface="Times New Roman"/>
              </a:rPr>
              <a:t>32</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Đặt tab bằng thước</a:t>
            </a:r>
            <a:endParaRPr lang="en-US" sz="3000" b="0" strike="noStrike" spc="-1">
              <a:solidFill>
                <a:srgbClr val="000000"/>
              </a:solidFill>
              <a:latin typeface="Cambria"/>
            </a:endParaRPr>
          </a:p>
        </p:txBody>
      </p:sp>
      <p:sp>
        <p:nvSpPr>
          <p:cNvPr id="508"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9B12C28A-A0F7-4154-87AF-34FD0CA49B5C}"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509"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510"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146311E0-6E0E-4AE0-B8DB-7D35D6FF2DA9}" type="slidenum">
              <a:rPr lang="en-US" sz="1200" b="0" strike="noStrike" spc="-1">
                <a:solidFill>
                  <a:srgbClr val="8B8B8B"/>
                </a:solidFill>
                <a:latin typeface="Times New Roman"/>
              </a:rPr>
              <a:t>33</a:t>
            </a:fld>
            <a:endParaRPr lang="en-US" sz="1200" b="0" strike="noStrike" spc="-1">
              <a:latin typeface="Times New Roman"/>
            </a:endParaRPr>
          </a:p>
        </p:txBody>
      </p:sp>
      <p:pic>
        <p:nvPicPr>
          <p:cNvPr id="511" name="Picture 4"/>
          <p:cNvPicPr/>
          <p:nvPr/>
        </p:nvPicPr>
        <p:blipFill>
          <a:blip r:embed="rId3"/>
          <a:stretch/>
        </p:blipFill>
        <p:spPr>
          <a:xfrm>
            <a:off x="457200" y="1481760"/>
            <a:ext cx="8076960" cy="4541760"/>
          </a:xfrm>
          <a:prstGeom prst="rect">
            <a:avLst/>
          </a:prstGeom>
          <a:ln>
            <a:noFill/>
          </a:ln>
        </p:spPr>
      </p:pic>
      <p:sp>
        <p:nvSpPr>
          <p:cNvPr id="512" name="CustomShape 5"/>
          <p:cNvSpPr/>
          <p:nvPr/>
        </p:nvSpPr>
        <p:spPr>
          <a:xfrm>
            <a:off x="755640" y="3573000"/>
            <a:ext cx="7632360" cy="2466360"/>
          </a:xfrm>
          <a:prstGeom prst="rect">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spAutoFit/>
          </a:bodyPr>
          <a:lstStyle/>
          <a:p>
            <a:pPr>
              <a:lnSpc>
                <a:spcPct val="100000"/>
              </a:lnSpc>
            </a:pPr>
            <a:r>
              <a:rPr lang="en-US" sz="2600" b="0" strike="noStrike" spc="-1">
                <a:solidFill>
                  <a:srgbClr val="FFFFFF"/>
                </a:solidFill>
                <a:latin typeface="Cambria"/>
              </a:rPr>
              <a:t>Chọn đoạn văn bản cần đặt tab.</a:t>
            </a:r>
            <a:endParaRPr lang="en-US" sz="2600" b="0" strike="noStrike" spc="-1">
              <a:latin typeface="Arial"/>
            </a:endParaRPr>
          </a:p>
          <a:p>
            <a:pPr marL="465120" lvl="2" indent="-356760">
              <a:lnSpc>
                <a:spcPct val="100000"/>
              </a:lnSpc>
              <a:buClr>
                <a:srgbClr val="FFFFFF"/>
              </a:buClr>
              <a:buFont typeface="Cambria"/>
              <a:buAutoNum type="arabicPeriod"/>
            </a:pPr>
            <a:r>
              <a:rPr lang="en-US" sz="2600" b="0" strike="noStrike" spc="-1">
                <a:solidFill>
                  <a:srgbClr val="FFFFFF"/>
                </a:solidFill>
                <a:latin typeface="Cambria"/>
              </a:rPr>
              <a:t>Tại vị trí giao hai thanh thước, nhấp chuột để chọn loại tab cần đặt.</a:t>
            </a:r>
            <a:endParaRPr lang="en-US" sz="2600" b="0" strike="noStrike" spc="-1">
              <a:latin typeface="Arial"/>
            </a:endParaRPr>
          </a:p>
          <a:p>
            <a:pPr marL="465120" lvl="2" indent="-356760">
              <a:lnSpc>
                <a:spcPct val="100000"/>
              </a:lnSpc>
              <a:buClr>
                <a:srgbClr val="FFFFFF"/>
              </a:buClr>
              <a:buFont typeface="Cambria"/>
              <a:buAutoNum type="arabicPeriod"/>
            </a:pPr>
            <a:r>
              <a:rPr lang="en-US" sz="2600" b="0" strike="noStrike" spc="-1">
                <a:solidFill>
                  <a:srgbClr val="FFFFFF"/>
                </a:solidFill>
                <a:latin typeface="Cambria"/>
              </a:rPr>
              <a:t>Rê chuột lên nửa dưới của thanh thước, nhấp chuột vào vị trí cần đặt tab.</a:t>
            </a:r>
            <a:endParaRPr lang="en-US" sz="2600" b="0" strike="noStrike" spc="-1">
              <a:latin typeface="Arial"/>
            </a:endParaRPr>
          </a:p>
          <a:p>
            <a:pPr marL="465120" lvl="2" indent="-356760">
              <a:lnSpc>
                <a:spcPct val="100000"/>
              </a:lnSpc>
              <a:buClr>
                <a:srgbClr val="FFFFFF"/>
              </a:buClr>
              <a:buFont typeface="Cambria"/>
              <a:buAutoNum type="arabicPeriod"/>
            </a:pPr>
            <a:r>
              <a:rPr lang="en-US" sz="2600" b="0" strike="noStrike" spc="-1">
                <a:solidFill>
                  <a:srgbClr val="FFFFFF"/>
                </a:solidFill>
                <a:latin typeface="Cambria"/>
              </a:rPr>
              <a:t>Thực hiện lại các thao tác nếu muốn đặt tiếp.</a:t>
            </a:r>
            <a:endParaRPr lang="en-US" sz="2600" b="0" strike="noStrike" spc="-1">
              <a:latin typeface="Arial"/>
            </a:endParaRPr>
          </a:p>
        </p:txBody>
      </p:sp>
      <p:sp>
        <p:nvSpPr>
          <p:cNvPr id="513" name="CustomShape 6"/>
          <p:cNvSpPr/>
          <p:nvPr/>
        </p:nvSpPr>
        <p:spPr>
          <a:xfrm>
            <a:off x="464760" y="2241000"/>
            <a:ext cx="28764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14" name="CustomShape 7"/>
          <p:cNvSpPr/>
          <p:nvPr/>
        </p:nvSpPr>
        <p:spPr>
          <a:xfrm>
            <a:off x="134280" y="2205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515" name="CustomShape 8"/>
          <p:cNvSpPr/>
          <p:nvPr/>
        </p:nvSpPr>
        <p:spPr>
          <a:xfrm>
            <a:off x="1806480" y="2313000"/>
            <a:ext cx="82116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16" name="CustomShape 9"/>
          <p:cNvSpPr/>
          <p:nvPr/>
        </p:nvSpPr>
        <p:spPr>
          <a:xfrm>
            <a:off x="1475640" y="2277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517" name="CustomShape 10"/>
          <p:cNvSpPr/>
          <p:nvPr/>
        </p:nvSpPr>
        <p:spPr>
          <a:xfrm>
            <a:off x="971640" y="2925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518" name="CustomShape 11"/>
          <p:cNvSpPr/>
          <p:nvPr/>
        </p:nvSpPr>
        <p:spPr>
          <a:xfrm rot="5400000">
            <a:off x="1095120" y="2729520"/>
            <a:ext cx="545040" cy="215640"/>
          </a:xfrm>
          <a:prstGeom prst="bentConnector2">
            <a:avLst/>
          </a:prstGeom>
          <a:noFill/>
          <a:ln w="38160">
            <a:solidFill>
              <a:srgbClr val="4A7EBB"/>
            </a:solidFill>
            <a:custDash>
              <a:ds d="400000" sp="300000"/>
            </a:custDash>
            <a:round/>
            <a:headEnd type="triangle" w="med" len="med"/>
          </a:ln>
        </p:spPr>
        <p:style>
          <a:lnRef idx="1">
            <a:schemeClr val="accent1"/>
          </a:lnRef>
          <a:fillRef idx="0">
            <a:schemeClr val="accent1"/>
          </a:fillRef>
          <a:effectRef idx="0">
            <a:schemeClr val="accent1"/>
          </a:effectRef>
          <a:fontRef idx="minor"/>
        </p:style>
      </p:sp>
      <p:sp>
        <p:nvSpPr>
          <p:cNvPr id="519" name="CustomShape 12"/>
          <p:cNvSpPr/>
          <p:nvPr/>
        </p:nvSpPr>
        <p:spPr>
          <a:xfrm rot="16200000" flipH="1">
            <a:off x="361080" y="2474280"/>
            <a:ext cx="575640" cy="612720"/>
          </a:xfrm>
          <a:prstGeom prst="bentConnector2">
            <a:avLst/>
          </a:prstGeom>
          <a:noFill/>
          <a:ln w="38160">
            <a:solidFill>
              <a:srgbClr val="4A7EBB"/>
            </a:solidFill>
            <a:custDash>
              <a:ds d="400000" sp="300000"/>
            </a:custDash>
            <a:round/>
            <a:headEnd type="triangle" w="med" len="med"/>
          </a:ln>
        </p:spPr>
        <p:style>
          <a:lnRef idx="1">
            <a:schemeClr val="accent1"/>
          </a:lnRef>
          <a:fillRef idx="0">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 name="TextShape 1"/>
          <p:cNvSpPr txBox="1"/>
          <p:nvPr/>
        </p:nvSpPr>
        <p:spPr>
          <a:xfrm>
            <a:off x="1523880" y="332640"/>
            <a:ext cx="5495760" cy="791640"/>
          </a:xfrm>
          <a:prstGeom prst="rect">
            <a:avLst/>
          </a:prstGeom>
          <a:noFill/>
          <a:ln>
            <a:noFill/>
          </a:ln>
        </p:spPr>
        <p:txBody>
          <a:bodyPr anchor="ctr">
            <a:normAutofit/>
          </a:bodyPr>
          <a:lstStyle/>
          <a:p>
            <a:pPr algn="ctr">
              <a:lnSpc>
                <a:spcPct val="100000"/>
              </a:lnSpc>
            </a:pPr>
            <a:r>
              <a:rPr lang="en-US" sz="3000" b="1" strike="noStrike" spc="-1">
                <a:solidFill>
                  <a:srgbClr val="FFFFFF"/>
                </a:solidFill>
                <a:latin typeface="Cambria"/>
              </a:rPr>
              <a:t>Đặt tab bằng hộp thoại Tabs</a:t>
            </a:r>
            <a:endParaRPr lang="en-US" sz="3000" b="0" strike="noStrike" spc="-1">
              <a:solidFill>
                <a:srgbClr val="000000"/>
              </a:solidFill>
              <a:latin typeface="Cambria"/>
            </a:endParaRPr>
          </a:p>
        </p:txBody>
      </p:sp>
      <p:sp>
        <p:nvSpPr>
          <p:cNvPr id="521"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9953B19C-8E25-4E2C-A9E1-A70ADE1AD4D0}"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522"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523"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0C3DFDED-B81E-4E3E-8884-7EFD6C04E85B}" type="slidenum">
              <a:rPr lang="en-US" sz="1200" b="0" strike="noStrike" spc="-1">
                <a:solidFill>
                  <a:srgbClr val="8B8B8B"/>
                </a:solidFill>
                <a:latin typeface="Times New Roman"/>
              </a:rPr>
              <a:t>34</a:t>
            </a:fld>
            <a:endParaRPr lang="en-US" sz="1200" b="0" strike="noStrike" spc="-1">
              <a:latin typeface="Times New Roman"/>
            </a:endParaRPr>
          </a:p>
        </p:txBody>
      </p:sp>
      <p:pic>
        <p:nvPicPr>
          <p:cNvPr id="524" name="Picture 2"/>
          <p:cNvPicPr/>
          <p:nvPr/>
        </p:nvPicPr>
        <p:blipFill>
          <a:blip r:embed="rId3"/>
          <a:stretch/>
        </p:blipFill>
        <p:spPr>
          <a:xfrm>
            <a:off x="457200" y="1482120"/>
            <a:ext cx="8076960" cy="4541040"/>
          </a:xfrm>
          <a:prstGeom prst="rect">
            <a:avLst/>
          </a:prstGeom>
          <a:ln>
            <a:noFill/>
          </a:ln>
        </p:spPr>
      </p:pic>
      <p:sp>
        <p:nvSpPr>
          <p:cNvPr id="525" name="CustomShape 5"/>
          <p:cNvSpPr/>
          <p:nvPr/>
        </p:nvSpPr>
        <p:spPr>
          <a:xfrm>
            <a:off x="4131000" y="2115000"/>
            <a:ext cx="28764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26" name="CustomShape 6"/>
          <p:cNvSpPr/>
          <p:nvPr/>
        </p:nvSpPr>
        <p:spPr>
          <a:xfrm>
            <a:off x="3843000" y="2223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pic>
        <p:nvPicPr>
          <p:cNvPr id="527" name="Picture 3"/>
          <p:cNvPicPr/>
          <p:nvPr/>
        </p:nvPicPr>
        <p:blipFill>
          <a:blip r:embed="rId4"/>
          <a:stretch/>
        </p:blipFill>
        <p:spPr>
          <a:xfrm>
            <a:off x="5436000" y="2192760"/>
            <a:ext cx="2981880" cy="4077360"/>
          </a:xfrm>
          <a:prstGeom prst="rect">
            <a:avLst/>
          </a:prstGeom>
          <a:ln>
            <a:noFill/>
          </a:ln>
        </p:spPr>
      </p:pic>
      <p:sp>
        <p:nvSpPr>
          <p:cNvPr id="528" name="CustomShape 7"/>
          <p:cNvSpPr/>
          <p:nvPr/>
        </p:nvSpPr>
        <p:spPr>
          <a:xfrm>
            <a:off x="5436000" y="5877360"/>
            <a:ext cx="719640" cy="39276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29" name="CustomShape 8"/>
          <p:cNvSpPr/>
          <p:nvPr/>
        </p:nvSpPr>
        <p:spPr>
          <a:xfrm rot="16200000" flipV="1">
            <a:off x="3280320" y="3361320"/>
            <a:ext cx="3510000" cy="1521000"/>
          </a:xfrm>
          <a:prstGeom prst="bentConnector3">
            <a:avLst>
              <a:gd name="adj1" fmla="val 50000"/>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530" name="CustomShape 9"/>
          <p:cNvSpPr/>
          <p:nvPr/>
        </p:nvSpPr>
        <p:spPr>
          <a:xfrm>
            <a:off x="5872320" y="55623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pic>
        <p:nvPicPr>
          <p:cNvPr id="531" name="Picture 5"/>
          <p:cNvPicPr/>
          <p:nvPr/>
        </p:nvPicPr>
        <p:blipFill>
          <a:blip r:embed="rId5"/>
          <a:stretch/>
        </p:blipFill>
        <p:spPr>
          <a:xfrm>
            <a:off x="1072080" y="2864880"/>
            <a:ext cx="2914200" cy="3390480"/>
          </a:xfrm>
          <a:prstGeom prst="rect">
            <a:avLst/>
          </a:prstGeom>
          <a:ln>
            <a:noFill/>
          </a:ln>
        </p:spPr>
      </p:pic>
      <p:sp>
        <p:nvSpPr>
          <p:cNvPr id="532" name="CustomShape 10"/>
          <p:cNvSpPr/>
          <p:nvPr/>
        </p:nvSpPr>
        <p:spPr>
          <a:xfrm>
            <a:off x="1153440" y="3141000"/>
            <a:ext cx="2770200" cy="24210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33" name="CustomShape 11"/>
          <p:cNvSpPr/>
          <p:nvPr/>
        </p:nvSpPr>
        <p:spPr>
          <a:xfrm>
            <a:off x="1835640" y="2853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534" name="CustomShape 12"/>
          <p:cNvSpPr/>
          <p:nvPr/>
        </p:nvSpPr>
        <p:spPr>
          <a:xfrm>
            <a:off x="1547640" y="5562360"/>
            <a:ext cx="719640" cy="314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35" name="CustomShape 13"/>
          <p:cNvSpPr/>
          <p:nvPr/>
        </p:nvSpPr>
        <p:spPr>
          <a:xfrm>
            <a:off x="1259640" y="58608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
        <p:nvSpPr>
          <p:cNvPr id="536" name="CustomShape 14"/>
          <p:cNvSpPr/>
          <p:nvPr/>
        </p:nvSpPr>
        <p:spPr>
          <a:xfrm>
            <a:off x="2529720" y="61488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5</a:t>
            </a:r>
            <a:endParaRPr lang="en-US" sz="2400" b="0" strike="noStrike" spc="-1">
              <a:latin typeface="Arial"/>
            </a:endParaRPr>
          </a:p>
        </p:txBody>
      </p:sp>
      <p:sp>
        <p:nvSpPr>
          <p:cNvPr id="537" name="CustomShape 15"/>
          <p:cNvSpPr/>
          <p:nvPr/>
        </p:nvSpPr>
        <p:spPr>
          <a:xfrm>
            <a:off x="3924000" y="4351680"/>
            <a:ext cx="1511640" cy="1721880"/>
          </a:xfrm>
          <a:prstGeom prst="bentConnector3">
            <a:avLst>
              <a:gd name="adj1" fmla="val 50000"/>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538" name="CustomShape 16"/>
          <p:cNvSpPr/>
          <p:nvPr/>
        </p:nvSpPr>
        <p:spPr>
          <a:xfrm>
            <a:off x="2339640" y="5833800"/>
            <a:ext cx="719640" cy="314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9"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Xóa vị trí tab bằng thước</a:t>
            </a:r>
            <a:endParaRPr lang="en-US" sz="3000" b="0" strike="noStrike" spc="-1">
              <a:solidFill>
                <a:srgbClr val="000000"/>
              </a:solidFill>
              <a:latin typeface="Cambria"/>
            </a:endParaRPr>
          </a:p>
        </p:txBody>
      </p:sp>
      <p:sp>
        <p:nvSpPr>
          <p:cNvPr id="540"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D138E897-FD75-4AFE-81DC-808EF86D5487}"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541"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542"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DE9333D1-D70E-4A2D-B9CB-309DC56470E5}" type="slidenum">
              <a:rPr lang="en-US" sz="1200" b="0" strike="noStrike" spc="-1">
                <a:solidFill>
                  <a:srgbClr val="8B8B8B"/>
                </a:solidFill>
                <a:latin typeface="Times New Roman"/>
              </a:rPr>
              <a:t>35</a:t>
            </a:fld>
            <a:endParaRPr lang="en-US" sz="1200" b="0" strike="noStrike" spc="-1">
              <a:latin typeface="Times New Roman"/>
            </a:endParaRPr>
          </a:p>
        </p:txBody>
      </p:sp>
      <p:pic>
        <p:nvPicPr>
          <p:cNvPr id="543" name="Picture 2"/>
          <p:cNvPicPr/>
          <p:nvPr/>
        </p:nvPicPr>
        <p:blipFill>
          <a:blip r:embed="rId3"/>
          <a:stretch/>
        </p:blipFill>
        <p:spPr>
          <a:xfrm>
            <a:off x="457200" y="1482120"/>
            <a:ext cx="8076960" cy="4541040"/>
          </a:xfrm>
          <a:prstGeom prst="rect">
            <a:avLst/>
          </a:prstGeom>
          <a:ln>
            <a:noFill/>
          </a:ln>
        </p:spPr>
      </p:pic>
      <p:sp>
        <p:nvSpPr>
          <p:cNvPr id="544" name="CustomShape 5"/>
          <p:cNvSpPr/>
          <p:nvPr/>
        </p:nvSpPr>
        <p:spPr>
          <a:xfrm>
            <a:off x="755640" y="3573000"/>
            <a:ext cx="7416360" cy="2649960"/>
          </a:xfrm>
          <a:prstGeom prst="rect">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spAutoFit/>
          </a:bodyPr>
          <a:lstStyle/>
          <a:p>
            <a:pPr>
              <a:lnSpc>
                <a:spcPct val="100000"/>
              </a:lnSpc>
            </a:pPr>
            <a:r>
              <a:rPr lang="en-US" sz="2800" b="0" strike="noStrike" spc="-1">
                <a:solidFill>
                  <a:srgbClr val="FFFFFF"/>
                </a:solidFill>
                <a:latin typeface="Cambria"/>
              </a:rPr>
              <a:t>Chọn đoạn văn bản cần xóa tab.</a:t>
            </a:r>
            <a:endParaRPr lang="en-US" sz="2800" b="0" strike="noStrike" spc="-1">
              <a:latin typeface="Arial"/>
            </a:endParaRPr>
          </a:p>
          <a:p>
            <a:pPr marL="465120" lvl="1" indent="-340920">
              <a:lnSpc>
                <a:spcPct val="100000"/>
              </a:lnSpc>
              <a:buClr>
                <a:srgbClr val="FFFFFF"/>
              </a:buClr>
              <a:buFont typeface="Cambria"/>
              <a:buAutoNum type="arabicPeriod"/>
            </a:pPr>
            <a:r>
              <a:rPr lang="en-US" sz="2800" b="0" strike="noStrike" spc="-1">
                <a:solidFill>
                  <a:srgbClr val="FFFFFF"/>
                </a:solidFill>
                <a:latin typeface="Cambria"/>
              </a:rPr>
              <a:t>Rê chuột lên nửa dưới của thanh thước, nhấn giữ nguyên chuột vào tab muốn xóa rồi kéo ra ngoài.</a:t>
            </a:r>
            <a:endParaRPr lang="en-US" sz="2800" b="0" strike="noStrike" spc="-1">
              <a:latin typeface="Arial"/>
            </a:endParaRPr>
          </a:p>
          <a:p>
            <a:pPr marL="465120" lvl="1" indent="-340920">
              <a:lnSpc>
                <a:spcPct val="100000"/>
              </a:lnSpc>
              <a:buClr>
                <a:srgbClr val="FFFFFF"/>
              </a:buClr>
              <a:buFont typeface="Cambria"/>
              <a:buAutoNum type="arabicPeriod"/>
            </a:pPr>
            <a:r>
              <a:rPr lang="en-US" sz="2800" b="0" strike="noStrike" spc="-1">
                <a:solidFill>
                  <a:srgbClr val="FFFFFF"/>
                </a:solidFill>
                <a:latin typeface="Cambria"/>
              </a:rPr>
              <a:t>Thực hiện lại các thao tác nếu muốn xóa các tab khác.</a:t>
            </a:r>
            <a:endParaRPr lang="en-US" sz="2800" b="0" strike="noStrike" spc="-1">
              <a:latin typeface="Arial"/>
            </a:endParaRPr>
          </a:p>
        </p:txBody>
      </p:sp>
      <p:sp>
        <p:nvSpPr>
          <p:cNvPr id="545" name="CustomShape 6"/>
          <p:cNvSpPr/>
          <p:nvPr/>
        </p:nvSpPr>
        <p:spPr>
          <a:xfrm>
            <a:off x="1806480" y="2313000"/>
            <a:ext cx="82116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46" name="CustomShape 7"/>
          <p:cNvSpPr/>
          <p:nvPr/>
        </p:nvSpPr>
        <p:spPr>
          <a:xfrm>
            <a:off x="1475640" y="2277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547" name="CustomShape 8"/>
          <p:cNvSpPr/>
          <p:nvPr/>
        </p:nvSpPr>
        <p:spPr>
          <a:xfrm>
            <a:off x="971640" y="2925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548" name="CustomShape 9"/>
          <p:cNvSpPr/>
          <p:nvPr/>
        </p:nvSpPr>
        <p:spPr>
          <a:xfrm rot="10800000" flipV="1">
            <a:off x="1475640" y="2837520"/>
            <a:ext cx="359640" cy="375120"/>
          </a:xfrm>
          <a:prstGeom prst="bentConnector2">
            <a:avLst/>
          </a:prstGeom>
          <a:noFill/>
          <a:ln w="38160">
            <a:solidFill>
              <a:srgbClr val="4A7EBB"/>
            </a:solidFill>
            <a:custDash>
              <a:ds d="400000" sp="300000"/>
            </a:custDash>
            <a:round/>
            <a:headEnd type="triangle" w="med" len="med"/>
          </a:ln>
        </p:spPr>
        <p:style>
          <a:lnRef idx="1">
            <a:schemeClr val="accent1"/>
          </a:lnRef>
          <a:fillRef idx="0">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 name="TextShape 1"/>
          <p:cNvSpPr txBox="1"/>
          <p:nvPr/>
        </p:nvSpPr>
        <p:spPr>
          <a:xfrm>
            <a:off x="1523880" y="332640"/>
            <a:ext cx="5495760" cy="791640"/>
          </a:xfrm>
          <a:prstGeom prst="rect">
            <a:avLst/>
          </a:prstGeom>
          <a:noFill/>
          <a:ln>
            <a:noFill/>
          </a:ln>
        </p:spPr>
        <p:txBody>
          <a:bodyPr anchor="ctr">
            <a:normAutofit/>
          </a:bodyPr>
          <a:lstStyle/>
          <a:p>
            <a:pPr algn="ctr">
              <a:lnSpc>
                <a:spcPct val="100000"/>
              </a:lnSpc>
            </a:pPr>
            <a:r>
              <a:rPr lang="en-US" sz="3000" b="1" strike="noStrike" spc="-1">
                <a:solidFill>
                  <a:srgbClr val="FFFFFF"/>
                </a:solidFill>
                <a:latin typeface="Cambria"/>
              </a:rPr>
              <a:t>Xóa tab bằng hộp thoại Tabs</a:t>
            </a:r>
            <a:endParaRPr lang="en-US" sz="3000" b="0" strike="noStrike" spc="-1">
              <a:solidFill>
                <a:srgbClr val="000000"/>
              </a:solidFill>
              <a:latin typeface="Cambria"/>
            </a:endParaRPr>
          </a:p>
        </p:txBody>
      </p:sp>
      <p:sp>
        <p:nvSpPr>
          <p:cNvPr id="550"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A47FC085-A04D-4C49-9478-EF3CC82A6A2D}"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551"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552"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BBAD709E-2B57-47E1-B7FF-123E6A2CD176}" type="slidenum">
              <a:rPr lang="en-US" sz="1200" b="0" strike="noStrike" spc="-1">
                <a:solidFill>
                  <a:srgbClr val="8B8B8B"/>
                </a:solidFill>
                <a:latin typeface="Times New Roman"/>
              </a:rPr>
              <a:t>36</a:t>
            </a:fld>
            <a:endParaRPr lang="en-US" sz="1200" b="0" strike="noStrike" spc="-1">
              <a:latin typeface="Times New Roman"/>
            </a:endParaRPr>
          </a:p>
        </p:txBody>
      </p:sp>
      <p:pic>
        <p:nvPicPr>
          <p:cNvPr id="553" name="Picture 2"/>
          <p:cNvPicPr/>
          <p:nvPr/>
        </p:nvPicPr>
        <p:blipFill>
          <a:blip r:embed="rId3"/>
          <a:stretch/>
        </p:blipFill>
        <p:spPr>
          <a:xfrm>
            <a:off x="457200" y="1482120"/>
            <a:ext cx="8076960" cy="4541040"/>
          </a:xfrm>
          <a:prstGeom prst="rect">
            <a:avLst/>
          </a:prstGeom>
          <a:ln>
            <a:noFill/>
          </a:ln>
        </p:spPr>
      </p:pic>
      <p:pic>
        <p:nvPicPr>
          <p:cNvPr id="554" name="Picture 3"/>
          <p:cNvPicPr/>
          <p:nvPr/>
        </p:nvPicPr>
        <p:blipFill>
          <a:blip r:embed="rId4"/>
          <a:stretch/>
        </p:blipFill>
        <p:spPr>
          <a:xfrm>
            <a:off x="5436000" y="2192760"/>
            <a:ext cx="2981880" cy="4077360"/>
          </a:xfrm>
          <a:prstGeom prst="rect">
            <a:avLst/>
          </a:prstGeom>
          <a:ln>
            <a:noFill/>
          </a:ln>
        </p:spPr>
      </p:pic>
      <p:sp>
        <p:nvSpPr>
          <p:cNvPr id="555" name="CustomShape 5"/>
          <p:cNvSpPr/>
          <p:nvPr/>
        </p:nvSpPr>
        <p:spPr>
          <a:xfrm>
            <a:off x="4131000" y="2115000"/>
            <a:ext cx="287640" cy="25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56" name="CustomShape 6"/>
          <p:cNvSpPr/>
          <p:nvPr/>
        </p:nvSpPr>
        <p:spPr>
          <a:xfrm>
            <a:off x="3843000" y="2223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557" name="CustomShape 7"/>
          <p:cNvSpPr/>
          <p:nvPr/>
        </p:nvSpPr>
        <p:spPr>
          <a:xfrm>
            <a:off x="5436000" y="5877360"/>
            <a:ext cx="719640" cy="39276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58" name="CustomShape 8"/>
          <p:cNvSpPr/>
          <p:nvPr/>
        </p:nvSpPr>
        <p:spPr>
          <a:xfrm rot="16200000" flipV="1">
            <a:off x="3280320" y="3361320"/>
            <a:ext cx="3510000" cy="1521000"/>
          </a:xfrm>
          <a:prstGeom prst="bentConnector3">
            <a:avLst>
              <a:gd name="adj1" fmla="val 50000"/>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559" name="CustomShape 9"/>
          <p:cNvSpPr/>
          <p:nvPr/>
        </p:nvSpPr>
        <p:spPr>
          <a:xfrm>
            <a:off x="5872320" y="55623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pic>
        <p:nvPicPr>
          <p:cNvPr id="560" name="Picture 4"/>
          <p:cNvPicPr/>
          <p:nvPr/>
        </p:nvPicPr>
        <p:blipFill>
          <a:blip r:embed="rId5"/>
          <a:stretch/>
        </p:blipFill>
        <p:spPr>
          <a:xfrm>
            <a:off x="1018080" y="2832840"/>
            <a:ext cx="2914200" cy="3390480"/>
          </a:xfrm>
          <a:prstGeom prst="rect">
            <a:avLst/>
          </a:prstGeom>
          <a:ln>
            <a:noFill/>
          </a:ln>
        </p:spPr>
      </p:pic>
      <p:sp>
        <p:nvSpPr>
          <p:cNvPr id="561" name="CustomShape 10"/>
          <p:cNvSpPr/>
          <p:nvPr/>
        </p:nvSpPr>
        <p:spPr>
          <a:xfrm>
            <a:off x="1090080" y="3429000"/>
            <a:ext cx="1681560" cy="106596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62" name="CustomShape 11"/>
          <p:cNvSpPr/>
          <p:nvPr/>
        </p:nvSpPr>
        <p:spPr>
          <a:xfrm>
            <a:off x="1773720" y="419328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563" name="CustomShape 12"/>
          <p:cNvSpPr/>
          <p:nvPr/>
        </p:nvSpPr>
        <p:spPr>
          <a:xfrm>
            <a:off x="2279160" y="5492160"/>
            <a:ext cx="719640" cy="314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64" name="CustomShape 13"/>
          <p:cNvSpPr/>
          <p:nvPr/>
        </p:nvSpPr>
        <p:spPr>
          <a:xfrm>
            <a:off x="3526920" y="52038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
        <p:nvSpPr>
          <p:cNvPr id="565" name="CustomShape 14"/>
          <p:cNvSpPr/>
          <p:nvPr/>
        </p:nvSpPr>
        <p:spPr>
          <a:xfrm rot="16200000" flipV="1">
            <a:off x="1787040" y="4639320"/>
            <a:ext cx="996480" cy="708120"/>
          </a:xfrm>
          <a:prstGeom prst="bentConnector3">
            <a:avLst>
              <a:gd name="adj1" fmla="val 50000"/>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566" name="CustomShape 15"/>
          <p:cNvSpPr/>
          <p:nvPr/>
        </p:nvSpPr>
        <p:spPr>
          <a:xfrm>
            <a:off x="3094920" y="5490000"/>
            <a:ext cx="719640" cy="314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67" name="CustomShape 16"/>
          <p:cNvSpPr/>
          <p:nvPr/>
        </p:nvSpPr>
        <p:spPr>
          <a:xfrm>
            <a:off x="1786680" y="58298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5</a:t>
            </a:r>
            <a:endParaRPr lang="en-US" sz="2400" b="0" strike="noStrike" spc="-1">
              <a:latin typeface="Arial"/>
            </a:endParaRPr>
          </a:p>
        </p:txBody>
      </p:sp>
      <p:sp>
        <p:nvSpPr>
          <p:cNvPr id="568" name="CustomShape 17"/>
          <p:cNvSpPr/>
          <p:nvPr/>
        </p:nvSpPr>
        <p:spPr>
          <a:xfrm>
            <a:off x="2274480" y="5816160"/>
            <a:ext cx="719640" cy="314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569" name="CustomShape 18"/>
          <p:cNvSpPr/>
          <p:nvPr/>
        </p:nvSpPr>
        <p:spPr>
          <a:xfrm>
            <a:off x="2771640" y="3962160"/>
            <a:ext cx="2664000" cy="2111400"/>
          </a:xfrm>
          <a:prstGeom prst="bentConnector3">
            <a:avLst>
              <a:gd name="adj1" fmla="val 50000"/>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0" name="TextShape 1"/>
          <p:cNvSpPr txBox="1"/>
          <p:nvPr/>
        </p:nvSpPr>
        <p:spPr>
          <a:xfrm>
            <a:off x="457200" y="4293000"/>
            <a:ext cx="6192360" cy="1217520"/>
          </a:xfrm>
          <a:prstGeom prst="rect">
            <a:avLst/>
          </a:prstGeom>
          <a:noFill/>
          <a:ln>
            <a:noFill/>
          </a:ln>
        </p:spPr>
        <p:txBody>
          <a:bodyPr>
            <a:normAutofit/>
          </a:bodyPr>
          <a:lstStyle/>
          <a:p>
            <a:pPr>
              <a:lnSpc>
                <a:spcPct val="100000"/>
              </a:lnSpc>
            </a:pPr>
            <a:r>
              <a:rPr lang="en-US" sz="3200" b="1" strike="noStrike" cap="all" spc="-1">
                <a:solidFill>
                  <a:srgbClr val="343A80"/>
                </a:solidFill>
                <a:latin typeface="Cambria"/>
              </a:rPr>
              <a:t>CHỦ ĐỀ D. SỬ DỤNG “STYLE”</a:t>
            </a:r>
            <a:endParaRPr lang="en-US" sz="3200" b="0" strike="noStrike" spc="-1">
              <a:solidFill>
                <a:srgbClr val="000000"/>
              </a:solidFill>
              <a:latin typeface="Cambria"/>
            </a:endParaRPr>
          </a:p>
        </p:txBody>
      </p:sp>
      <p:sp>
        <p:nvSpPr>
          <p:cNvPr id="571"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C71CF2BD-1F67-4D4E-993C-D28F3D383A27}"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572"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573"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00BF1EB1-D5E1-42FB-ABC0-0CD040B5669A}" type="slidenum">
              <a:rPr lang="en-US" sz="1200" b="0" strike="noStrike" spc="-1">
                <a:solidFill>
                  <a:srgbClr val="8B8B8B"/>
                </a:solidFill>
                <a:latin typeface="Times New Roman"/>
              </a:rPr>
              <a:t>37</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4" name="TextShape 1"/>
          <p:cNvSpPr txBox="1"/>
          <p:nvPr/>
        </p:nvSpPr>
        <p:spPr>
          <a:xfrm>
            <a:off x="1547640" y="332640"/>
            <a:ext cx="54723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Sử dụng thư viện</a:t>
            </a:r>
            <a:endParaRPr lang="en-US" sz="3000" b="0" strike="noStrike" spc="-1">
              <a:solidFill>
                <a:srgbClr val="000000"/>
              </a:solidFill>
              <a:latin typeface="Cambria"/>
            </a:endParaRPr>
          </a:p>
        </p:txBody>
      </p:sp>
      <p:sp>
        <p:nvSpPr>
          <p:cNvPr id="575" name="TextShape 2"/>
          <p:cNvSpPr txBox="1"/>
          <p:nvPr/>
        </p:nvSpPr>
        <p:spPr>
          <a:xfrm>
            <a:off x="323640" y="1268640"/>
            <a:ext cx="3888000" cy="4968360"/>
          </a:xfrm>
          <a:prstGeom prst="rect">
            <a:avLst/>
          </a:prstGeom>
          <a:noFill/>
          <a:ln>
            <a:noFill/>
          </a:ln>
        </p:spPr>
        <p:txBody>
          <a:bodyPr>
            <a:normAutofit/>
          </a:bodyPr>
          <a:lstStyle/>
          <a:p>
            <a:pPr marL="343080" indent="-342720">
              <a:lnSpc>
                <a:spcPct val="100000"/>
              </a:lnSpc>
              <a:spcBef>
                <a:spcPts val="601"/>
              </a:spcBef>
              <a:buClr>
                <a:srgbClr val="002060"/>
              </a:buClr>
              <a:buSzPct val="80000"/>
              <a:buFont typeface="Wingdings" charset="2"/>
              <a:buChar char=""/>
            </a:pPr>
            <a:r>
              <a:rPr lang="en-US" sz="3000" b="0" strike="noStrike" spc="-1">
                <a:solidFill>
                  <a:srgbClr val="000000"/>
                </a:solidFill>
                <a:latin typeface="Cambria"/>
              </a:rPr>
              <a:t>Trong Word 2010 có rất nhiều bộ thư viên khác nhau: </a:t>
            </a:r>
          </a:p>
          <a:p>
            <a:pPr marL="685800" lvl="1" indent="-342720">
              <a:lnSpc>
                <a:spcPct val="100000"/>
              </a:lnSpc>
              <a:spcBef>
                <a:spcPts val="561"/>
              </a:spcBef>
              <a:buClr>
                <a:srgbClr val="002060"/>
              </a:buClr>
              <a:buSzPct val="70000"/>
              <a:buFont typeface="Wingdings" charset="2"/>
              <a:buChar char=""/>
            </a:pPr>
            <a:r>
              <a:rPr lang="en-US" sz="2800" b="0" strike="noStrike" spc="-1">
                <a:solidFill>
                  <a:srgbClr val="000000"/>
                </a:solidFill>
                <a:latin typeface="Cambria"/>
              </a:rPr>
              <a:t>Thư viện các style</a:t>
            </a:r>
          </a:p>
          <a:p>
            <a:pPr marL="685800" lvl="1" indent="-342720">
              <a:lnSpc>
                <a:spcPct val="100000"/>
              </a:lnSpc>
              <a:spcBef>
                <a:spcPts val="561"/>
              </a:spcBef>
              <a:buClr>
                <a:srgbClr val="002060"/>
              </a:buClr>
              <a:buSzPct val="70000"/>
              <a:buFont typeface="Wingdings" charset="2"/>
              <a:buChar char=""/>
            </a:pPr>
            <a:r>
              <a:rPr lang="en-US" sz="2800" b="0" strike="noStrike" spc="-1">
                <a:solidFill>
                  <a:srgbClr val="000000"/>
                </a:solidFill>
                <a:latin typeface="Cambria"/>
              </a:rPr>
              <a:t>Thư viện các </a:t>
            </a:r>
            <a:r>
              <a:t/>
            </a:r>
            <a:br/>
            <a:r>
              <a:rPr lang="en-US" sz="2800" b="0" strike="noStrike" spc="-1">
                <a:solidFill>
                  <a:srgbClr val="000000"/>
                </a:solidFill>
                <a:latin typeface="Cambria"/>
              </a:rPr>
              <a:t>trang bìa</a:t>
            </a:r>
          </a:p>
          <a:p>
            <a:pPr marL="685800" lvl="1" indent="-342720">
              <a:lnSpc>
                <a:spcPct val="100000"/>
              </a:lnSpc>
              <a:spcBef>
                <a:spcPts val="561"/>
              </a:spcBef>
              <a:buClr>
                <a:srgbClr val="002060"/>
              </a:buClr>
              <a:buSzPct val="70000"/>
              <a:buFont typeface="Wingdings" charset="2"/>
              <a:buChar char=""/>
            </a:pPr>
            <a:r>
              <a:rPr lang="en-US" sz="2800" b="0" strike="noStrike" spc="-1">
                <a:solidFill>
                  <a:srgbClr val="000000"/>
                </a:solidFill>
                <a:latin typeface="Cambria"/>
              </a:rPr>
              <a:t>Thư viện các bảng…</a:t>
            </a:r>
          </a:p>
        </p:txBody>
      </p:sp>
      <p:sp>
        <p:nvSpPr>
          <p:cNvPr id="576"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284F74AB-E143-450B-BE2C-DAC936828F85}"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577"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578"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8DA12E6B-90A2-431E-84C2-B082D14B214B}" type="slidenum">
              <a:rPr lang="en-US" sz="1200" b="0" strike="noStrike" spc="-1">
                <a:solidFill>
                  <a:srgbClr val="8B8B8B"/>
                </a:solidFill>
                <a:latin typeface="Times New Roman"/>
              </a:rPr>
              <a:t>38</a:t>
            </a:fld>
            <a:endParaRPr lang="en-US" sz="1200" b="0" strike="noStrike" spc="-1">
              <a:latin typeface="Times New Roman"/>
            </a:endParaRPr>
          </a:p>
        </p:txBody>
      </p:sp>
      <p:pic>
        <p:nvPicPr>
          <p:cNvPr id="579" name="Picture 3"/>
          <p:cNvPicPr/>
          <p:nvPr/>
        </p:nvPicPr>
        <p:blipFill>
          <a:blip r:embed="rId2"/>
          <a:stretch/>
        </p:blipFill>
        <p:spPr>
          <a:xfrm>
            <a:off x="4500000" y="1484640"/>
            <a:ext cx="3845520" cy="3824640"/>
          </a:xfrm>
          <a:prstGeom prst="rect">
            <a:avLst/>
          </a:prstGeom>
          <a:ln>
            <a:noFill/>
          </a:ln>
          <a:effectLst>
            <a:outerShdw blurRad="190500" algn="tl" rotWithShape="0">
              <a:srgbClr val="000000">
                <a:alpha val="70000"/>
              </a:srgbClr>
            </a:outerShdw>
          </a:effectLst>
        </p:spPr>
      </p:pic>
      <p:sp>
        <p:nvSpPr>
          <p:cNvPr id="580" name="CustomShape 6"/>
          <p:cNvSpPr/>
          <p:nvPr/>
        </p:nvSpPr>
        <p:spPr>
          <a:xfrm flipH="1">
            <a:off x="899640" y="5373360"/>
            <a:ext cx="2736000" cy="719640"/>
          </a:xfrm>
          <a:prstGeom prst="borderCallout2">
            <a:avLst>
              <a:gd name="adj1" fmla="val 18750"/>
              <a:gd name="adj2" fmla="val -8333"/>
              <a:gd name="adj3" fmla="val 18750"/>
              <a:gd name="adj4" fmla="val -16667"/>
              <a:gd name="adj5" fmla="val -152037"/>
              <a:gd name="adj6" fmla="val -34886"/>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Thư viện các style cho văn bản</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1" name="TextShape 1"/>
          <p:cNvSpPr txBox="1"/>
          <p:nvPr/>
        </p:nvSpPr>
        <p:spPr>
          <a:xfrm>
            <a:off x="1547640" y="332640"/>
            <a:ext cx="5472360" cy="791640"/>
          </a:xfrm>
          <a:prstGeom prst="rect">
            <a:avLst/>
          </a:prstGeom>
          <a:noFill/>
          <a:ln>
            <a:noFill/>
          </a:ln>
        </p:spPr>
        <p:txBody>
          <a:bodyPr anchor="ctr">
            <a:noAutofit/>
          </a:bodyPr>
          <a:lstStyle/>
          <a:p>
            <a:pPr algn="ctr">
              <a:lnSpc>
                <a:spcPct val="100000"/>
              </a:lnSpc>
            </a:pPr>
            <a:r>
              <a:rPr lang="en-US" sz="2600" b="1" strike="noStrike" spc="-1">
                <a:solidFill>
                  <a:srgbClr val="FFFFFF"/>
                </a:solidFill>
                <a:latin typeface="Cambria"/>
              </a:rPr>
              <a:t>Định dạng nhanh bằng </a:t>
            </a:r>
            <a:r>
              <a:t/>
            </a:r>
            <a:br/>
            <a:r>
              <a:rPr lang="en-US" sz="2600" b="1" strike="noStrike" spc="-1">
                <a:solidFill>
                  <a:srgbClr val="FFFFFF"/>
                </a:solidFill>
                <a:latin typeface="Cambria"/>
              </a:rPr>
              <a:t>Quick Style</a:t>
            </a:r>
            <a:endParaRPr lang="en-US" sz="2600" b="0" strike="noStrike" spc="-1">
              <a:solidFill>
                <a:srgbClr val="000000"/>
              </a:solidFill>
              <a:latin typeface="Cambria"/>
            </a:endParaRPr>
          </a:p>
        </p:txBody>
      </p:sp>
      <p:sp>
        <p:nvSpPr>
          <p:cNvPr id="582" name="TextShape 2"/>
          <p:cNvSpPr txBox="1"/>
          <p:nvPr/>
        </p:nvSpPr>
        <p:spPr>
          <a:xfrm>
            <a:off x="323640" y="1268640"/>
            <a:ext cx="4038120" cy="4968360"/>
          </a:xfrm>
          <a:prstGeom prst="rect">
            <a:avLst/>
          </a:prstGeom>
          <a:noFill/>
          <a:ln>
            <a:noFill/>
          </a:ln>
        </p:spPr>
        <p:txBody>
          <a:bodyPr>
            <a:normAutofit/>
          </a:bodyPr>
          <a:lstStyle/>
          <a:p>
            <a:pPr marL="457200" indent="-456840">
              <a:lnSpc>
                <a:spcPct val="120000"/>
              </a:lnSpc>
              <a:spcBef>
                <a:spcPts val="601"/>
              </a:spcBef>
              <a:buClr>
                <a:srgbClr val="002060"/>
              </a:buClr>
              <a:buSzPct val="80000"/>
              <a:buFont typeface="Wingdings" charset="2"/>
              <a:buChar char=""/>
            </a:pPr>
            <a:r>
              <a:rPr lang="en-US" sz="3000" b="1" strike="noStrike" spc="-1">
                <a:solidFill>
                  <a:srgbClr val="000000"/>
                </a:solidFill>
                <a:latin typeface="Cambria"/>
              </a:rPr>
              <a:t>Quick style</a:t>
            </a:r>
            <a:r>
              <a:rPr lang="en-US" sz="3000" b="0" strike="noStrike" spc="-1">
                <a:solidFill>
                  <a:srgbClr val="000000"/>
                </a:solidFill>
                <a:latin typeface="Cambria"/>
              </a:rPr>
              <a:t> là nhóm các style dựng sẵn hoạt động dưới hình thức bộ thư viện trong phần mềm Word 2010. </a:t>
            </a:r>
          </a:p>
        </p:txBody>
      </p:sp>
      <p:sp>
        <p:nvSpPr>
          <p:cNvPr id="583"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669447C8-61BB-42FE-9969-F3C34D4D1990}"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584"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585"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F8DBF78C-8A72-4FB7-9CEA-A49E42CAE473}" type="slidenum">
              <a:rPr lang="en-US" sz="1200" b="0" strike="noStrike" spc="-1">
                <a:solidFill>
                  <a:srgbClr val="8B8B8B"/>
                </a:solidFill>
                <a:latin typeface="Times New Roman"/>
              </a:rPr>
              <a:t>39</a:t>
            </a:fld>
            <a:endParaRPr lang="en-US" sz="1200" b="0" strike="noStrike" spc="-1">
              <a:latin typeface="Times New Roman"/>
            </a:endParaRPr>
          </a:p>
        </p:txBody>
      </p:sp>
      <p:pic>
        <p:nvPicPr>
          <p:cNvPr id="586" name="Picture 2"/>
          <p:cNvPicPr/>
          <p:nvPr/>
        </p:nvPicPr>
        <p:blipFill>
          <a:blip r:embed="rId2"/>
          <a:stretch/>
        </p:blipFill>
        <p:spPr>
          <a:xfrm>
            <a:off x="4356000" y="1412640"/>
            <a:ext cx="4038120" cy="4364640"/>
          </a:xfrm>
          <a:prstGeom prst="rect">
            <a:avLst/>
          </a:prstGeom>
          <a:ln>
            <a:noFill/>
          </a:ln>
          <a:effectLst>
            <a:outerShdw blurRad="190500" algn="tl" rotWithShape="0">
              <a:srgbClr val="000000">
                <a:alpha val="70000"/>
              </a:srgbClr>
            </a:outerShdw>
          </a:effectLst>
        </p:spPr>
      </p:pic>
      <p:sp>
        <p:nvSpPr>
          <p:cNvPr id="587" name="CustomShape 6"/>
          <p:cNvSpPr/>
          <p:nvPr/>
        </p:nvSpPr>
        <p:spPr>
          <a:xfrm flipH="1">
            <a:off x="1478520" y="5387040"/>
            <a:ext cx="2160000" cy="719640"/>
          </a:xfrm>
          <a:prstGeom prst="borderCallout2">
            <a:avLst>
              <a:gd name="adj1" fmla="val 18750"/>
              <a:gd name="adj2" fmla="val -8333"/>
              <a:gd name="adj3" fmla="val 18750"/>
              <a:gd name="adj4" fmla="val -16667"/>
              <a:gd name="adj5" fmla="val -152037"/>
              <a:gd name="adj6" fmla="val -34886"/>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Quickstyle </a:t>
            </a:r>
            <a:r>
              <a:t/>
            </a:r>
            <a:br/>
            <a:r>
              <a:rPr lang="en-US" sz="2400" b="1" strike="noStrike" spc="-1">
                <a:solidFill>
                  <a:srgbClr val="FFFFFF"/>
                </a:solidFill>
                <a:latin typeface="Cambria"/>
              </a:rPr>
              <a:t>cho bảng</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 name="TextShape 1"/>
          <p:cNvSpPr txBox="1"/>
          <p:nvPr/>
        </p:nvSpPr>
        <p:spPr>
          <a:xfrm>
            <a:off x="1547640" y="332640"/>
            <a:ext cx="54723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Xóa định dạng</a:t>
            </a:r>
            <a:endParaRPr lang="en-US" sz="3000" b="0" strike="noStrike" spc="-1">
              <a:solidFill>
                <a:srgbClr val="000000"/>
              </a:solidFill>
              <a:latin typeface="Cambria"/>
            </a:endParaRPr>
          </a:p>
        </p:txBody>
      </p:sp>
      <p:sp>
        <p:nvSpPr>
          <p:cNvPr id="589" name="TextShape 2"/>
          <p:cNvSpPr txBox="1"/>
          <p:nvPr/>
        </p:nvSpPr>
        <p:spPr>
          <a:xfrm>
            <a:off x="323640" y="1268640"/>
            <a:ext cx="4038120" cy="4968360"/>
          </a:xfrm>
          <a:prstGeom prst="rect">
            <a:avLst/>
          </a:prstGeom>
          <a:noFill/>
          <a:ln>
            <a:noFill/>
          </a:ln>
        </p:spPr>
        <p:txBody>
          <a:bodyPr>
            <a:noAutofit/>
          </a:bodyPr>
          <a:lstStyle/>
          <a:p>
            <a:pPr marL="457200" indent="-456840">
              <a:lnSpc>
                <a:spcPct val="100000"/>
              </a:lnSpc>
              <a:spcBef>
                <a:spcPts val="601"/>
              </a:spcBef>
              <a:buClr>
                <a:srgbClr val="002060"/>
              </a:buClr>
              <a:buSzPct val="80000"/>
              <a:buFont typeface="Wingdings" charset="2"/>
              <a:buChar char=""/>
            </a:pPr>
            <a:r>
              <a:rPr lang="en-US" sz="2800" b="0" strike="noStrike" spc="-1">
                <a:solidFill>
                  <a:srgbClr val="000000"/>
                </a:solidFill>
                <a:latin typeface="Cambria"/>
              </a:rPr>
              <a:t>Sử dụng chức năng xóa định dạng (</a:t>
            </a:r>
            <a:r>
              <a:rPr lang="en-US" sz="2800" b="1" strike="noStrike" spc="-1">
                <a:solidFill>
                  <a:srgbClr val="000000"/>
                </a:solidFill>
                <a:latin typeface="Cambria"/>
              </a:rPr>
              <a:t>Clear Formatting</a:t>
            </a:r>
            <a:r>
              <a:rPr lang="en-US" sz="2800" b="0" strike="noStrike" spc="-1">
                <a:solidFill>
                  <a:srgbClr val="000000"/>
                </a:solidFill>
                <a:latin typeface="Cambria"/>
              </a:rPr>
              <a:t>) trong các trường hợp:</a:t>
            </a:r>
          </a:p>
          <a:p>
            <a:pPr marL="681120" lvl="1" indent="-337680">
              <a:lnSpc>
                <a:spcPct val="100000"/>
              </a:lnSpc>
              <a:spcBef>
                <a:spcPts val="601"/>
              </a:spcBef>
              <a:buClr>
                <a:srgbClr val="002060"/>
              </a:buClr>
              <a:buSzPct val="70000"/>
              <a:buFont typeface="Wingdings" charset="2"/>
              <a:buChar char=""/>
            </a:pPr>
            <a:r>
              <a:rPr lang="en-US" sz="2400" b="0" strike="noStrike" spc="-1">
                <a:solidFill>
                  <a:srgbClr val="000000"/>
                </a:solidFill>
                <a:latin typeface="Cambria"/>
              </a:rPr>
              <a:t>Muốn bỏ đi toàn bộ những gì đã làm sau khi đã thực hiện nhiều thao tác định dạng. </a:t>
            </a:r>
          </a:p>
          <a:p>
            <a:pPr marL="681120" lvl="1" indent="-337680">
              <a:lnSpc>
                <a:spcPct val="100000"/>
              </a:lnSpc>
              <a:spcBef>
                <a:spcPts val="601"/>
              </a:spcBef>
              <a:buClr>
                <a:srgbClr val="002060"/>
              </a:buClr>
              <a:buSzPct val="70000"/>
              <a:buFont typeface="Wingdings" charset="2"/>
              <a:buChar char=""/>
            </a:pPr>
            <a:r>
              <a:rPr lang="en-US" sz="2400" b="0" strike="noStrike" spc="-1">
                <a:solidFill>
                  <a:srgbClr val="000000"/>
                </a:solidFill>
                <a:latin typeface="Cambria"/>
              </a:rPr>
              <a:t>Muốn “xóa trắng” toàn bộ định dạng để không bị “loạn” khi đổi sang định dạng mới. </a:t>
            </a:r>
          </a:p>
        </p:txBody>
      </p:sp>
      <p:sp>
        <p:nvSpPr>
          <p:cNvPr id="590"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D8BF2429-9FB3-4BDB-89A5-6614F6FAFCAC}"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591"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592"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D6E2D55A-808D-46CE-B0AB-93E1E40523C2}" type="slidenum">
              <a:rPr lang="en-US" sz="1200" b="0" strike="noStrike" spc="-1">
                <a:solidFill>
                  <a:srgbClr val="8B8B8B"/>
                </a:solidFill>
                <a:latin typeface="Times New Roman"/>
              </a:rPr>
              <a:t>40</a:t>
            </a:fld>
            <a:endParaRPr lang="en-US" sz="1200" b="0" strike="noStrike" spc="-1">
              <a:latin typeface="Times New Roman"/>
            </a:endParaRPr>
          </a:p>
        </p:txBody>
      </p:sp>
      <p:pic>
        <p:nvPicPr>
          <p:cNvPr id="593" name="Picture 2"/>
          <p:cNvPicPr/>
          <p:nvPr/>
        </p:nvPicPr>
        <p:blipFill>
          <a:blip r:embed="rId2"/>
          <a:stretch/>
        </p:blipFill>
        <p:spPr>
          <a:xfrm>
            <a:off x="4610520" y="1340640"/>
            <a:ext cx="3846600" cy="3822120"/>
          </a:xfrm>
          <a:prstGeom prst="rect">
            <a:avLst/>
          </a:prstGeom>
          <a:ln>
            <a:noFill/>
          </a:ln>
          <a:effectLst>
            <a:outerShdw blurRad="190500" algn="tl" rotWithShape="0">
              <a:srgbClr val="000000">
                <a:alpha val="70000"/>
              </a:srgbClr>
            </a:outerShdw>
          </a:effectLst>
        </p:spPr>
      </p:pic>
      <p:sp>
        <p:nvSpPr>
          <p:cNvPr id="594" name="CustomShape 6"/>
          <p:cNvSpPr/>
          <p:nvPr/>
        </p:nvSpPr>
        <p:spPr>
          <a:xfrm>
            <a:off x="5508000" y="5387040"/>
            <a:ext cx="2160000" cy="719640"/>
          </a:xfrm>
          <a:prstGeom prst="borderCallout2">
            <a:avLst>
              <a:gd name="adj1" fmla="val 18750"/>
              <a:gd name="adj2" fmla="val -8333"/>
              <a:gd name="adj3" fmla="val 18750"/>
              <a:gd name="adj4" fmla="val -16667"/>
              <a:gd name="adj5" fmla="val -90308"/>
              <a:gd name="adj6" fmla="val -21952"/>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Quickstyle </a:t>
            </a:r>
            <a:r>
              <a:t/>
            </a:r>
            <a:br/>
            <a:r>
              <a:rPr lang="en-US" sz="2400" b="1" strike="noStrike" spc="-1">
                <a:solidFill>
                  <a:srgbClr val="FFFFFF"/>
                </a:solidFill>
                <a:latin typeface="Cambria"/>
              </a:rPr>
              <a:t>cho bảng</a:t>
            </a:r>
            <a:endParaRPr lang="en-US" sz="2400" b="0" strike="noStrike" spc="-1">
              <a:latin typeface="Arial"/>
            </a:endParaRPr>
          </a:p>
        </p:txBody>
      </p:sp>
      <p:sp>
        <p:nvSpPr>
          <p:cNvPr id="595" name="CustomShape 7"/>
          <p:cNvSpPr/>
          <p:nvPr/>
        </p:nvSpPr>
        <p:spPr>
          <a:xfrm>
            <a:off x="4644000" y="4437000"/>
            <a:ext cx="1583640" cy="314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6" name="TextShape 1"/>
          <p:cNvSpPr txBox="1"/>
          <p:nvPr/>
        </p:nvSpPr>
        <p:spPr>
          <a:xfrm>
            <a:off x="1547640" y="332640"/>
            <a:ext cx="5472360" cy="791640"/>
          </a:xfrm>
          <a:prstGeom prst="rect">
            <a:avLst/>
          </a:prstGeom>
          <a:noFill/>
          <a:ln>
            <a:noFill/>
          </a:ln>
        </p:spPr>
        <p:txBody>
          <a:bodyPr anchor="ctr">
            <a:noAutofit/>
          </a:bodyPr>
          <a:lstStyle/>
          <a:p>
            <a:pPr algn="ctr">
              <a:lnSpc>
                <a:spcPct val="100000"/>
              </a:lnSpc>
            </a:pPr>
            <a:r>
              <a:rPr lang="en-US" sz="2600" b="1" strike="noStrike" spc="-1">
                <a:solidFill>
                  <a:srgbClr val="FFFFFF"/>
                </a:solidFill>
                <a:latin typeface="Cambria"/>
              </a:rPr>
              <a:t>Thay đổi phong cách tài liệu </a:t>
            </a:r>
            <a:r>
              <a:t/>
            </a:r>
            <a:br/>
            <a:r>
              <a:rPr lang="en-US" sz="2600" b="1" strike="noStrike" spc="-1">
                <a:solidFill>
                  <a:srgbClr val="FFFFFF"/>
                </a:solidFill>
                <a:latin typeface="Cambria"/>
              </a:rPr>
              <a:t>với Style Set</a:t>
            </a:r>
            <a:endParaRPr lang="en-US" sz="2600" b="0" strike="noStrike" spc="-1">
              <a:solidFill>
                <a:srgbClr val="000000"/>
              </a:solidFill>
              <a:latin typeface="Cambria"/>
            </a:endParaRPr>
          </a:p>
        </p:txBody>
      </p:sp>
      <p:sp>
        <p:nvSpPr>
          <p:cNvPr id="597" name="TextShape 2"/>
          <p:cNvSpPr txBox="1"/>
          <p:nvPr/>
        </p:nvSpPr>
        <p:spPr>
          <a:xfrm>
            <a:off x="323640" y="1268640"/>
            <a:ext cx="4038120" cy="4968360"/>
          </a:xfrm>
          <a:prstGeom prst="rect">
            <a:avLst/>
          </a:prstGeom>
          <a:noFill/>
          <a:ln>
            <a:noFill/>
          </a:ln>
        </p:spPr>
        <p:txBody>
          <a:bodyPr>
            <a:noAutofit/>
          </a:bodyPr>
          <a:lstStyle/>
          <a:p>
            <a:pPr marL="457200" indent="-456840">
              <a:lnSpc>
                <a:spcPct val="100000"/>
              </a:lnSpc>
              <a:buClr>
                <a:srgbClr val="002060"/>
              </a:buClr>
              <a:buSzPct val="80000"/>
              <a:buFont typeface="Wingdings" charset="2"/>
              <a:buChar char=""/>
            </a:pPr>
            <a:r>
              <a:rPr lang="en-US" sz="2800" b="0" strike="noStrike" spc="-1">
                <a:solidFill>
                  <a:srgbClr val="000000"/>
                </a:solidFill>
                <a:latin typeface="Cambria"/>
              </a:rPr>
              <a:t>Style Set là tập hợp định nghĩa các thuộc tính định dạng cho một số style chính của tài liệu</a:t>
            </a:r>
          </a:p>
          <a:p>
            <a:pPr marL="457200" indent="-456840">
              <a:lnSpc>
                <a:spcPct val="100000"/>
              </a:lnSpc>
              <a:buClr>
                <a:srgbClr val="002060"/>
              </a:buClr>
              <a:buSzPct val="80000"/>
              <a:buFont typeface="Wingdings" charset="2"/>
              <a:buChar char=""/>
            </a:pPr>
            <a:r>
              <a:rPr lang="en-US" sz="2800" b="0" strike="noStrike" spc="-1">
                <a:solidFill>
                  <a:srgbClr val="000000"/>
                </a:solidFill>
                <a:latin typeface="Cambria"/>
              </a:rPr>
              <a:t>Có thể tìm thấy tính năng này trong thẻ </a:t>
            </a:r>
            <a:r>
              <a:rPr lang="en-US" sz="2800" b="1" strike="noStrike" spc="-1">
                <a:solidFill>
                  <a:srgbClr val="000000"/>
                </a:solidFill>
                <a:latin typeface="Cambria"/>
              </a:rPr>
              <a:t>Home</a:t>
            </a:r>
            <a:r>
              <a:rPr lang="en-US" sz="2800" b="0" strike="noStrike" spc="-1">
                <a:solidFill>
                  <a:srgbClr val="000000"/>
                </a:solidFill>
                <a:latin typeface="Cambria"/>
              </a:rPr>
              <a:t>, nhóm </a:t>
            </a:r>
            <a:r>
              <a:rPr lang="en-US" sz="2800" b="1" strike="noStrike" spc="-1">
                <a:solidFill>
                  <a:srgbClr val="000000"/>
                </a:solidFill>
                <a:latin typeface="Cambria"/>
              </a:rPr>
              <a:t>Styles </a:t>
            </a:r>
            <a:r>
              <a:rPr lang="en-US" sz="2800" b="1" strike="noStrike" spc="-1">
                <a:solidFill>
                  <a:srgbClr val="000000"/>
                </a:solidFill>
                <a:latin typeface="Wingdings"/>
              </a:rPr>
              <a:t></a:t>
            </a:r>
            <a:r>
              <a:rPr lang="en-US" sz="2800" b="1" strike="noStrike" spc="-1">
                <a:solidFill>
                  <a:srgbClr val="000000"/>
                </a:solidFill>
                <a:latin typeface="Cambria"/>
              </a:rPr>
              <a:t> Change Styles </a:t>
            </a:r>
            <a:r>
              <a:t/>
            </a:r>
            <a:br/>
            <a:r>
              <a:rPr lang="en-US" sz="2800" b="1" strike="noStrike" spc="-1">
                <a:solidFill>
                  <a:srgbClr val="000000"/>
                </a:solidFill>
                <a:latin typeface="Wingdings"/>
              </a:rPr>
              <a:t></a:t>
            </a:r>
            <a:r>
              <a:rPr lang="en-US" sz="2800" b="1" strike="noStrike" spc="-1">
                <a:solidFill>
                  <a:srgbClr val="000000"/>
                </a:solidFill>
                <a:latin typeface="Cambria"/>
              </a:rPr>
              <a:t> Style Set</a:t>
            </a:r>
            <a:r>
              <a:rPr lang="en-US" sz="2800" b="0" strike="noStrike" spc="-1">
                <a:solidFill>
                  <a:srgbClr val="000000"/>
                </a:solidFill>
                <a:latin typeface="Cambria"/>
              </a:rPr>
              <a:t>. </a:t>
            </a:r>
          </a:p>
        </p:txBody>
      </p:sp>
      <p:sp>
        <p:nvSpPr>
          <p:cNvPr id="598"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5E914864-7E45-4142-BA59-5B12821EA611}"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599"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600"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D58D2F28-DF71-48EA-9515-45AA2FA62CB4}" type="slidenum">
              <a:rPr lang="en-US" sz="1200" b="0" strike="noStrike" spc="-1">
                <a:solidFill>
                  <a:srgbClr val="8B8B8B"/>
                </a:solidFill>
                <a:latin typeface="Times New Roman"/>
              </a:rPr>
              <a:t>41</a:t>
            </a:fld>
            <a:endParaRPr lang="en-US" sz="1200" b="0" strike="noStrike" spc="-1">
              <a:latin typeface="Times New Roman"/>
            </a:endParaRPr>
          </a:p>
        </p:txBody>
      </p:sp>
      <p:pic>
        <p:nvPicPr>
          <p:cNvPr id="601" name="Picture 2"/>
          <p:cNvPicPr/>
          <p:nvPr/>
        </p:nvPicPr>
        <p:blipFill>
          <a:blip r:embed="rId2"/>
          <a:stretch/>
        </p:blipFill>
        <p:spPr>
          <a:xfrm>
            <a:off x="4572000" y="1484640"/>
            <a:ext cx="3810600" cy="4649040"/>
          </a:xfrm>
          <a:prstGeom prst="rect">
            <a:avLst/>
          </a:prstGeom>
          <a:ln>
            <a:noFill/>
          </a:ln>
          <a:effectLst>
            <a:outerShdw blurRad="190500" algn="tl" rotWithShape="0">
              <a:srgbClr val="000000">
                <a:alpha val="70000"/>
              </a:srgbClr>
            </a:outerShdw>
          </a:effectLst>
        </p:spPr>
      </p:pic>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 name="TextShape 1"/>
          <p:cNvSpPr txBox="1"/>
          <p:nvPr/>
        </p:nvSpPr>
        <p:spPr>
          <a:xfrm>
            <a:off x="457200" y="4293000"/>
            <a:ext cx="6192360" cy="1217520"/>
          </a:xfrm>
          <a:prstGeom prst="rect">
            <a:avLst/>
          </a:prstGeom>
          <a:noFill/>
          <a:ln>
            <a:noFill/>
          </a:ln>
        </p:spPr>
        <p:txBody>
          <a:bodyPr>
            <a:noAutofit/>
          </a:bodyPr>
          <a:lstStyle/>
          <a:p>
            <a:pPr>
              <a:lnSpc>
                <a:spcPct val="100000"/>
              </a:lnSpc>
            </a:pPr>
            <a:r>
              <a:rPr lang="en-US" sz="3200" b="1" strike="noStrike" cap="all" spc="-1">
                <a:solidFill>
                  <a:srgbClr val="343A80"/>
                </a:solidFill>
                <a:latin typeface="Cambria"/>
              </a:rPr>
              <a:t>Thực hành chủ đề d.</a:t>
            </a:r>
            <a:endParaRPr lang="en-US" sz="3200" b="0" strike="noStrike" spc="-1">
              <a:solidFill>
                <a:srgbClr val="000000"/>
              </a:solidFill>
              <a:latin typeface="Cambria"/>
            </a:endParaRPr>
          </a:p>
        </p:txBody>
      </p:sp>
      <p:sp>
        <p:nvSpPr>
          <p:cNvPr id="603"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03B70783-F0C9-40E4-B3BA-AEAB33891806}"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604"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605"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38DE680A-C987-40FC-B4F4-F7F619D4D787}" type="slidenum">
              <a:rPr lang="en-US" sz="1200" b="0" strike="noStrike" spc="-1">
                <a:solidFill>
                  <a:srgbClr val="8B8B8B"/>
                </a:solidFill>
                <a:latin typeface="Times New Roman"/>
              </a:rPr>
              <a:t>42</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6" name="TextShape 1"/>
          <p:cNvSpPr txBox="1"/>
          <p:nvPr/>
        </p:nvSpPr>
        <p:spPr>
          <a:xfrm>
            <a:off x="1523880" y="332640"/>
            <a:ext cx="5495760" cy="791640"/>
          </a:xfrm>
          <a:prstGeom prst="rect">
            <a:avLst/>
          </a:prstGeom>
          <a:noFill/>
          <a:ln>
            <a:noFill/>
          </a:ln>
        </p:spPr>
        <p:txBody>
          <a:bodyPr anchor="ctr">
            <a:normAutofit/>
          </a:bodyPr>
          <a:lstStyle/>
          <a:p>
            <a:pPr algn="ctr">
              <a:lnSpc>
                <a:spcPct val="100000"/>
              </a:lnSpc>
            </a:pPr>
            <a:r>
              <a:rPr lang="en-US" sz="3000" b="1" strike="noStrike" spc="-1">
                <a:solidFill>
                  <a:srgbClr val="FFFFFF"/>
                </a:solidFill>
                <a:latin typeface="Cambria"/>
              </a:rPr>
              <a:t>Áp dụng style cho văn bản</a:t>
            </a:r>
            <a:endParaRPr lang="en-US" sz="3000" b="0" strike="noStrike" spc="-1">
              <a:solidFill>
                <a:srgbClr val="000000"/>
              </a:solidFill>
              <a:latin typeface="Cambria"/>
            </a:endParaRPr>
          </a:p>
        </p:txBody>
      </p:sp>
      <p:sp>
        <p:nvSpPr>
          <p:cNvPr id="607"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46A86785-CE3E-478F-93B6-5F97E5B04763}"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608"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609"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279562D4-2FE7-4B2A-9893-A39B98095FB3}" type="slidenum">
              <a:rPr lang="en-US" sz="1200" b="0" strike="noStrike" spc="-1">
                <a:solidFill>
                  <a:srgbClr val="8B8B8B"/>
                </a:solidFill>
                <a:latin typeface="Times New Roman"/>
              </a:rPr>
              <a:t>43</a:t>
            </a:fld>
            <a:endParaRPr lang="en-US" sz="1200" b="0" strike="noStrike" spc="-1">
              <a:latin typeface="Times New Roman"/>
            </a:endParaRPr>
          </a:p>
        </p:txBody>
      </p:sp>
      <p:pic>
        <p:nvPicPr>
          <p:cNvPr id="610" name="Picture 3"/>
          <p:cNvPicPr/>
          <p:nvPr/>
        </p:nvPicPr>
        <p:blipFill>
          <a:blip r:embed="rId3"/>
          <a:stretch/>
        </p:blipFill>
        <p:spPr>
          <a:xfrm>
            <a:off x="457200" y="1413000"/>
            <a:ext cx="8076960" cy="4679280"/>
          </a:xfrm>
          <a:prstGeom prst="rect">
            <a:avLst/>
          </a:prstGeom>
          <a:ln>
            <a:noFill/>
          </a:ln>
        </p:spPr>
      </p:pic>
      <p:sp>
        <p:nvSpPr>
          <p:cNvPr id="611" name="CustomShape 5"/>
          <p:cNvSpPr/>
          <p:nvPr/>
        </p:nvSpPr>
        <p:spPr>
          <a:xfrm>
            <a:off x="3132000" y="1836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612" name="CustomShape 6"/>
          <p:cNvSpPr/>
          <p:nvPr/>
        </p:nvSpPr>
        <p:spPr>
          <a:xfrm>
            <a:off x="899640" y="1556640"/>
            <a:ext cx="575640" cy="287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13" name="CustomShape 7"/>
          <p:cNvSpPr/>
          <p:nvPr/>
        </p:nvSpPr>
        <p:spPr>
          <a:xfrm rot="10800000">
            <a:off x="5076000" y="2154600"/>
            <a:ext cx="3888000" cy="30924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614" name="CustomShape 8"/>
          <p:cNvSpPr/>
          <p:nvPr/>
        </p:nvSpPr>
        <p:spPr>
          <a:xfrm>
            <a:off x="5076000" y="1772640"/>
            <a:ext cx="2304000" cy="7632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15" name="CustomShape 9"/>
          <p:cNvSpPr/>
          <p:nvPr/>
        </p:nvSpPr>
        <p:spPr>
          <a:xfrm>
            <a:off x="6811200" y="2205000"/>
            <a:ext cx="136800" cy="122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pic>
        <p:nvPicPr>
          <p:cNvPr id="616" name="Picture 4"/>
          <p:cNvPicPr/>
          <p:nvPr/>
        </p:nvPicPr>
        <p:blipFill>
          <a:blip r:embed="rId4"/>
          <a:stretch/>
        </p:blipFill>
        <p:spPr>
          <a:xfrm>
            <a:off x="5076000" y="2781000"/>
            <a:ext cx="2943000" cy="2923920"/>
          </a:xfrm>
          <a:prstGeom prst="rect">
            <a:avLst/>
          </a:prstGeom>
          <a:ln>
            <a:noFill/>
          </a:ln>
          <a:effectLst>
            <a:outerShdw blurRad="292100" dist="139498" dir="2700000" algn="tl" rotWithShape="0">
              <a:srgbClr val="333333">
                <a:alpha val="65000"/>
              </a:srgbClr>
            </a:outerShdw>
          </a:effectLst>
        </p:spPr>
      </p:pic>
      <p:sp>
        <p:nvSpPr>
          <p:cNvPr id="617" name="CustomShape 10"/>
          <p:cNvSpPr/>
          <p:nvPr/>
        </p:nvSpPr>
        <p:spPr>
          <a:xfrm>
            <a:off x="4860000" y="2709000"/>
            <a:ext cx="3312000" cy="30960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18" name="CustomShape 11"/>
          <p:cNvSpPr/>
          <p:nvPr/>
        </p:nvSpPr>
        <p:spPr>
          <a:xfrm flipH="1" flipV="1">
            <a:off x="7379640" y="2153880"/>
            <a:ext cx="791640" cy="2102040"/>
          </a:xfrm>
          <a:prstGeom prst="bentConnector3">
            <a:avLst>
              <a:gd name="adj1" fmla="val -65737"/>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619" name="CustomShape 12"/>
          <p:cNvSpPr/>
          <p:nvPr/>
        </p:nvSpPr>
        <p:spPr>
          <a:xfrm>
            <a:off x="8005680" y="2565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620" name="CustomShape 13"/>
          <p:cNvSpPr/>
          <p:nvPr/>
        </p:nvSpPr>
        <p:spPr>
          <a:xfrm>
            <a:off x="6136920" y="32058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621" name="CustomShape 14"/>
          <p:cNvSpPr/>
          <p:nvPr/>
        </p:nvSpPr>
        <p:spPr>
          <a:xfrm>
            <a:off x="6400080" y="2781000"/>
            <a:ext cx="763920" cy="5684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 name="TextShape 1"/>
          <p:cNvSpPr txBox="1"/>
          <p:nvPr/>
        </p:nvSpPr>
        <p:spPr>
          <a:xfrm>
            <a:off x="1523880" y="332640"/>
            <a:ext cx="5495760" cy="791640"/>
          </a:xfrm>
          <a:prstGeom prst="rect">
            <a:avLst/>
          </a:prstGeom>
          <a:noFill/>
          <a:ln>
            <a:noFill/>
          </a:ln>
        </p:spPr>
        <p:txBody>
          <a:bodyPr anchor="ctr">
            <a:normAutofit/>
          </a:bodyPr>
          <a:lstStyle/>
          <a:p>
            <a:pPr algn="ctr">
              <a:lnSpc>
                <a:spcPct val="100000"/>
              </a:lnSpc>
            </a:pPr>
            <a:r>
              <a:rPr lang="en-US" sz="3000" b="1" strike="noStrike" spc="-1">
                <a:solidFill>
                  <a:srgbClr val="FFFFFF"/>
                </a:solidFill>
                <a:latin typeface="Cambria"/>
              </a:rPr>
              <a:t>Xóa định dạng của văn bản</a:t>
            </a:r>
            <a:endParaRPr lang="en-US" sz="3000" b="0" strike="noStrike" spc="-1">
              <a:solidFill>
                <a:srgbClr val="000000"/>
              </a:solidFill>
              <a:latin typeface="Cambria"/>
            </a:endParaRPr>
          </a:p>
        </p:txBody>
      </p:sp>
      <p:sp>
        <p:nvSpPr>
          <p:cNvPr id="623"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1A35E6F0-2359-45A6-AA01-8B03C985F64A}"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624"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625"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F8680DBF-E293-46D0-8300-E5BBCCA28AB6}" type="slidenum">
              <a:rPr lang="en-US" sz="1200" b="0" strike="noStrike" spc="-1">
                <a:solidFill>
                  <a:srgbClr val="8B8B8B"/>
                </a:solidFill>
                <a:latin typeface="Times New Roman"/>
              </a:rPr>
              <a:t>44</a:t>
            </a:fld>
            <a:endParaRPr lang="en-US" sz="1200" b="0" strike="noStrike" spc="-1">
              <a:latin typeface="Times New Roman"/>
            </a:endParaRPr>
          </a:p>
        </p:txBody>
      </p:sp>
      <p:pic>
        <p:nvPicPr>
          <p:cNvPr id="626" name="Picture 2"/>
          <p:cNvPicPr/>
          <p:nvPr/>
        </p:nvPicPr>
        <p:blipFill>
          <a:blip r:embed="rId3"/>
          <a:stretch/>
        </p:blipFill>
        <p:spPr>
          <a:xfrm>
            <a:off x="457200" y="1415160"/>
            <a:ext cx="8076960" cy="4675320"/>
          </a:xfrm>
          <a:prstGeom prst="rect">
            <a:avLst/>
          </a:prstGeom>
          <a:ln>
            <a:noFill/>
          </a:ln>
        </p:spPr>
      </p:pic>
      <p:pic>
        <p:nvPicPr>
          <p:cNvPr id="627" name="Picture 3"/>
          <p:cNvPicPr/>
          <p:nvPr/>
        </p:nvPicPr>
        <p:blipFill>
          <a:blip r:embed="rId4"/>
          <a:stretch/>
        </p:blipFill>
        <p:spPr>
          <a:xfrm>
            <a:off x="3390840" y="1818360"/>
            <a:ext cx="1540800" cy="4058640"/>
          </a:xfrm>
          <a:prstGeom prst="rect">
            <a:avLst/>
          </a:prstGeom>
          <a:ln>
            <a:noFill/>
          </a:ln>
        </p:spPr>
      </p:pic>
      <p:sp>
        <p:nvSpPr>
          <p:cNvPr id="628" name="CustomShape 5"/>
          <p:cNvSpPr/>
          <p:nvPr/>
        </p:nvSpPr>
        <p:spPr>
          <a:xfrm>
            <a:off x="7273440" y="25383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629" name="CustomShape 6"/>
          <p:cNvSpPr/>
          <p:nvPr/>
        </p:nvSpPr>
        <p:spPr>
          <a:xfrm>
            <a:off x="899640" y="1556640"/>
            <a:ext cx="575640" cy="287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30" name="CustomShape 7"/>
          <p:cNvSpPr/>
          <p:nvPr/>
        </p:nvSpPr>
        <p:spPr>
          <a:xfrm rot="16200000" flipV="1">
            <a:off x="3600360" y="-856080"/>
            <a:ext cx="215640" cy="5040360"/>
          </a:xfrm>
          <a:prstGeom prst="bentConnector3">
            <a:avLst>
              <a:gd name="adj1" fmla="val 20582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631" name="CustomShape 8"/>
          <p:cNvSpPr/>
          <p:nvPr/>
        </p:nvSpPr>
        <p:spPr>
          <a:xfrm>
            <a:off x="5076000" y="1772640"/>
            <a:ext cx="2304000" cy="7632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32" name="CustomShape 9"/>
          <p:cNvSpPr/>
          <p:nvPr/>
        </p:nvSpPr>
        <p:spPr>
          <a:xfrm>
            <a:off x="7164360" y="2349000"/>
            <a:ext cx="215640" cy="1872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33" name="CustomShape 10"/>
          <p:cNvSpPr/>
          <p:nvPr/>
        </p:nvSpPr>
        <p:spPr>
          <a:xfrm>
            <a:off x="3453480" y="2041920"/>
            <a:ext cx="525600" cy="1904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34" name="CustomShape 11"/>
          <p:cNvSpPr/>
          <p:nvPr/>
        </p:nvSpPr>
        <p:spPr>
          <a:xfrm>
            <a:off x="2123640" y="4221000"/>
            <a:ext cx="1079640" cy="287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35" name="CustomShape 12"/>
          <p:cNvSpPr/>
          <p:nvPr/>
        </p:nvSpPr>
        <p:spPr>
          <a:xfrm flipV="1">
            <a:off x="3996000" y="2536200"/>
            <a:ext cx="3276000" cy="312624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636" name="CustomShape 13"/>
          <p:cNvSpPr/>
          <p:nvPr/>
        </p:nvSpPr>
        <p:spPr>
          <a:xfrm>
            <a:off x="3462840" y="58316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637" name="CustomShape 14"/>
          <p:cNvSpPr/>
          <p:nvPr/>
        </p:nvSpPr>
        <p:spPr>
          <a:xfrm>
            <a:off x="3685680" y="5520960"/>
            <a:ext cx="309600" cy="284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38" name="CustomShape 15"/>
          <p:cNvSpPr/>
          <p:nvPr/>
        </p:nvSpPr>
        <p:spPr>
          <a:xfrm>
            <a:off x="1815120" y="4221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639" name="CustomShape 16"/>
          <p:cNvSpPr/>
          <p:nvPr/>
        </p:nvSpPr>
        <p:spPr>
          <a:xfrm rot="16200000" flipH="1">
            <a:off x="2598120" y="4574880"/>
            <a:ext cx="1153440" cy="102168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640" name="CustomShape 17"/>
          <p:cNvSpPr/>
          <p:nvPr/>
        </p:nvSpPr>
        <p:spPr>
          <a:xfrm rot="10800000" flipV="1">
            <a:off x="3453480" y="4220280"/>
            <a:ext cx="789480" cy="208332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641" name="CustomShape 18"/>
          <p:cNvSpPr/>
          <p:nvPr/>
        </p:nvSpPr>
        <p:spPr>
          <a:xfrm>
            <a:off x="2988000" y="181332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2"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Thay đổi Style Set</a:t>
            </a:r>
            <a:endParaRPr lang="en-US" sz="3000" b="0" strike="noStrike" spc="-1">
              <a:solidFill>
                <a:srgbClr val="000000"/>
              </a:solidFill>
              <a:latin typeface="Cambria"/>
            </a:endParaRPr>
          </a:p>
        </p:txBody>
      </p:sp>
      <p:sp>
        <p:nvSpPr>
          <p:cNvPr id="643"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E23C01E3-0F54-4666-B8DC-7E436E903433}"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644"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645"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C7BDFA2E-87F0-453D-A953-63A92F350949}" type="slidenum">
              <a:rPr lang="en-US" sz="1200" b="0" strike="noStrike" spc="-1">
                <a:solidFill>
                  <a:srgbClr val="8B8B8B"/>
                </a:solidFill>
                <a:latin typeface="Times New Roman"/>
              </a:rPr>
              <a:t>45</a:t>
            </a:fld>
            <a:endParaRPr lang="en-US" sz="1200" b="0" strike="noStrike" spc="-1">
              <a:latin typeface="Times New Roman"/>
            </a:endParaRPr>
          </a:p>
        </p:txBody>
      </p:sp>
      <p:pic>
        <p:nvPicPr>
          <p:cNvPr id="646" name="Picture 3"/>
          <p:cNvPicPr/>
          <p:nvPr/>
        </p:nvPicPr>
        <p:blipFill>
          <a:blip r:embed="rId3"/>
          <a:stretch/>
        </p:blipFill>
        <p:spPr>
          <a:xfrm>
            <a:off x="457200" y="1408680"/>
            <a:ext cx="8076960" cy="4688280"/>
          </a:xfrm>
          <a:prstGeom prst="rect">
            <a:avLst/>
          </a:prstGeom>
          <a:ln>
            <a:noFill/>
          </a:ln>
        </p:spPr>
      </p:pic>
      <p:sp>
        <p:nvSpPr>
          <p:cNvPr id="647" name="CustomShape 5"/>
          <p:cNvSpPr/>
          <p:nvPr/>
        </p:nvSpPr>
        <p:spPr>
          <a:xfrm>
            <a:off x="3132000" y="1836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648" name="CustomShape 6"/>
          <p:cNvSpPr/>
          <p:nvPr/>
        </p:nvSpPr>
        <p:spPr>
          <a:xfrm>
            <a:off x="899640" y="1556640"/>
            <a:ext cx="575640" cy="287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49" name="CustomShape 7"/>
          <p:cNvSpPr/>
          <p:nvPr/>
        </p:nvSpPr>
        <p:spPr>
          <a:xfrm rot="10800000">
            <a:off x="6948360" y="2124000"/>
            <a:ext cx="5760360" cy="27864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650" name="CustomShape 8"/>
          <p:cNvSpPr/>
          <p:nvPr/>
        </p:nvSpPr>
        <p:spPr>
          <a:xfrm>
            <a:off x="6948360" y="1772640"/>
            <a:ext cx="431640" cy="575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51" name="CustomShape 9"/>
          <p:cNvSpPr/>
          <p:nvPr/>
        </p:nvSpPr>
        <p:spPr>
          <a:xfrm flipV="1">
            <a:off x="5148000" y="2564280"/>
            <a:ext cx="1728000" cy="215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52" name="CustomShape 10"/>
          <p:cNvSpPr/>
          <p:nvPr/>
        </p:nvSpPr>
        <p:spPr>
          <a:xfrm>
            <a:off x="6948360" y="2349000"/>
            <a:ext cx="1223640" cy="212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53" name="CustomShape 11"/>
          <p:cNvSpPr/>
          <p:nvPr/>
        </p:nvSpPr>
        <p:spPr>
          <a:xfrm flipH="1" flipV="1">
            <a:off x="7379640" y="2061000"/>
            <a:ext cx="791640" cy="393840"/>
          </a:xfrm>
          <a:prstGeom prst="bentConnector3">
            <a:avLst>
              <a:gd name="adj1" fmla="val -28860"/>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654" name="CustomShape 12"/>
          <p:cNvSpPr/>
          <p:nvPr/>
        </p:nvSpPr>
        <p:spPr>
          <a:xfrm>
            <a:off x="8005680" y="2565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655" name="CustomShape 13"/>
          <p:cNvSpPr/>
          <p:nvPr/>
        </p:nvSpPr>
        <p:spPr>
          <a:xfrm>
            <a:off x="5076000" y="2349000"/>
            <a:ext cx="1872000" cy="33840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56" name="CustomShape 14"/>
          <p:cNvSpPr/>
          <p:nvPr/>
        </p:nvSpPr>
        <p:spPr>
          <a:xfrm>
            <a:off x="6948360" y="3429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657" name="CustomShape 15"/>
          <p:cNvSpPr/>
          <p:nvPr/>
        </p:nvSpPr>
        <p:spPr>
          <a:xfrm>
            <a:off x="6012000" y="2781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8" name="TextShape 1"/>
          <p:cNvSpPr txBox="1"/>
          <p:nvPr/>
        </p:nvSpPr>
        <p:spPr>
          <a:xfrm>
            <a:off x="457200" y="4293000"/>
            <a:ext cx="6192360" cy="1217520"/>
          </a:xfrm>
          <a:prstGeom prst="rect">
            <a:avLst/>
          </a:prstGeom>
          <a:noFill/>
          <a:ln>
            <a:noFill/>
          </a:ln>
        </p:spPr>
        <p:txBody>
          <a:bodyPr>
            <a:normAutofit fontScale="69000"/>
          </a:bodyPr>
          <a:lstStyle/>
          <a:p>
            <a:pPr>
              <a:lnSpc>
                <a:spcPct val="100000"/>
              </a:lnSpc>
            </a:pPr>
            <a:r>
              <a:rPr lang="en-US" sz="3200" b="1" strike="noStrike" cap="all" spc="-1">
                <a:solidFill>
                  <a:srgbClr val="343A80"/>
                </a:solidFill>
                <a:latin typeface="Cambria"/>
              </a:rPr>
              <a:t>CHỦ ĐỀ E. </a:t>
            </a:r>
            <a:r>
              <a:t/>
            </a:r>
            <a:br/>
            <a:r>
              <a:rPr lang="en-US" sz="3200" b="1" strike="noStrike" cap="all" spc="-1">
                <a:solidFill>
                  <a:srgbClr val="343A80"/>
                </a:solidFill>
                <a:latin typeface="Cambria"/>
              </a:rPr>
              <a:t>ĐỊNH DẠNG CHỈ MỤC VÀ LIỆT KÊ</a:t>
            </a:r>
            <a:endParaRPr lang="en-US" sz="3200" b="0" strike="noStrike" spc="-1">
              <a:solidFill>
                <a:srgbClr val="000000"/>
              </a:solidFill>
              <a:latin typeface="Cambria"/>
            </a:endParaRPr>
          </a:p>
        </p:txBody>
      </p:sp>
      <p:sp>
        <p:nvSpPr>
          <p:cNvPr id="659"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448C480E-3D7B-45F5-AA8D-BE314D1263A0}"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660"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661"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AD7EFE40-CB96-4031-A26D-9035272DDECF}" type="slidenum">
              <a:rPr lang="en-US" sz="1200" b="0" strike="noStrike" spc="-1">
                <a:solidFill>
                  <a:srgbClr val="8B8B8B"/>
                </a:solidFill>
                <a:latin typeface="Times New Roman"/>
              </a:rPr>
              <a:t>46</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2"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Các kiểu liệt kê</a:t>
            </a:r>
            <a:endParaRPr lang="en-US" sz="3000" b="0" strike="noStrike" spc="-1">
              <a:solidFill>
                <a:srgbClr val="000000"/>
              </a:solidFill>
              <a:latin typeface="Cambria"/>
            </a:endParaRPr>
          </a:p>
        </p:txBody>
      </p:sp>
      <p:sp>
        <p:nvSpPr>
          <p:cNvPr id="663" name="TextShape 2"/>
          <p:cNvSpPr txBox="1"/>
          <p:nvPr/>
        </p:nvSpPr>
        <p:spPr>
          <a:xfrm>
            <a:off x="457200" y="1268640"/>
            <a:ext cx="8076960" cy="4968360"/>
          </a:xfrm>
          <a:prstGeom prst="rect">
            <a:avLst/>
          </a:prstGeom>
          <a:noFill/>
          <a:ln>
            <a:noFill/>
          </a:ln>
        </p:spPr>
        <p:txBody>
          <a:bodyPr>
            <a:noAutofit/>
          </a:bodyPr>
          <a:lstStyle/>
          <a:p>
            <a:pPr marL="338040" indent="-337680">
              <a:lnSpc>
                <a:spcPct val="100000"/>
              </a:lnSpc>
              <a:spcBef>
                <a:spcPts val="641"/>
              </a:spcBef>
              <a:buClr>
                <a:srgbClr val="002060"/>
              </a:buClr>
              <a:buSzPct val="80000"/>
              <a:buFont typeface="Wingdings" charset="2"/>
              <a:buChar char=""/>
            </a:pPr>
            <a:r>
              <a:rPr lang="en-US" sz="3200" b="0" strike="noStrike" spc="-1">
                <a:solidFill>
                  <a:srgbClr val="000000"/>
                </a:solidFill>
                <a:latin typeface="Cambria"/>
              </a:rPr>
              <a:t>Định dạng liệt kê sử dụng chuỗi số</a:t>
            </a:r>
          </a:p>
          <a:p>
            <a:pPr>
              <a:lnSpc>
                <a:spcPct val="100000"/>
              </a:lnSpc>
              <a:spcBef>
                <a:spcPts val="561"/>
              </a:spcBef>
            </a:pPr>
            <a:endParaRPr lang="en-US" sz="3200" b="0" strike="noStrike" spc="-1">
              <a:solidFill>
                <a:srgbClr val="000000"/>
              </a:solidFill>
              <a:latin typeface="Cambria"/>
            </a:endParaRPr>
          </a:p>
          <a:p>
            <a:pPr>
              <a:lnSpc>
                <a:spcPct val="100000"/>
              </a:lnSpc>
              <a:spcBef>
                <a:spcPts val="561"/>
              </a:spcBef>
            </a:pPr>
            <a:endParaRPr lang="en-US" sz="3200" b="0" strike="noStrike" spc="-1">
              <a:solidFill>
                <a:srgbClr val="000000"/>
              </a:solidFill>
              <a:latin typeface="Cambria"/>
            </a:endParaRPr>
          </a:p>
          <a:p>
            <a:pPr>
              <a:lnSpc>
                <a:spcPct val="100000"/>
              </a:lnSpc>
              <a:spcBef>
                <a:spcPts val="561"/>
              </a:spcBef>
            </a:pPr>
            <a:endParaRPr lang="en-US" sz="3200" b="0" strike="noStrike" spc="-1">
              <a:solidFill>
                <a:srgbClr val="000000"/>
              </a:solidFill>
              <a:latin typeface="Cambria"/>
            </a:endParaRPr>
          </a:p>
          <a:p>
            <a:pPr marL="338040" indent="-337680">
              <a:lnSpc>
                <a:spcPct val="100000"/>
              </a:lnSpc>
              <a:spcBef>
                <a:spcPts val="641"/>
              </a:spcBef>
              <a:buClr>
                <a:srgbClr val="002060"/>
              </a:buClr>
              <a:buSzPct val="80000"/>
              <a:buFont typeface="Wingdings" charset="2"/>
              <a:buChar char=""/>
            </a:pPr>
            <a:r>
              <a:rPr lang="en-US" sz="3200" b="0" strike="noStrike" spc="-1">
                <a:solidFill>
                  <a:srgbClr val="000000"/>
                </a:solidFill>
                <a:latin typeface="Cambria"/>
              </a:rPr>
              <a:t>Định dạng liệt kê sử dụng hoa thị</a:t>
            </a:r>
          </a:p>
        </p:txBody>
      </p:sp>
      <p:pic>
        <p:nvPicPr>
          <p:cNvPr id="664" name="Picture 2"/>
          <p:cNvPicPr/>
          <p:nvPr/>
        </p:nvPicPr>
        <p:blipFill>
          <a:blip r:embed="rId2"/>
          <a:stretch/>
        </p:blipFill>
        <p:spPr>
          <a:xfrm>
            <a:off x="1691640" y="1845000"/>
            <a:ext cx="5803560" cy="1535040"/>
          </a:xfrm>
          <a:prstGeom prst="rect">
            <a:avLst/>
          </a:prstGeom>
          <a:ln>
            <a:noFill/>
          </a:ln>
        </p:spPr>
      </p:pic>
      <p:pic>
        <p:nvPicPr>
          <p:cNvPr id="665" name="Picture 3"/>
          <p:cNvPicPr/>
          <p:nvPr/>
        </p:nvPicPr>
        <p:blipFill>
          <a:blip r:embed="rId3"/>
          <a:stretch/>
        </p:blipFill>
        <p:spPr>
          <a:xfrm>
            <a:off x="1587240" y="4005000"/>
            <a:ext cx="5936760" cy="2109600"/>
          </a:xfrm>
          <a:prstGeom prst="rect">
            <a:avLst/>
          </a:prstGeom>
          <a:ln>
            <a:noFill/>
          </a:ln>
        </p:spPr>
      </p:pic>
      <p:sp>
        <p:nvSpPr>
          <p:cNvPr id="666"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41CCAB0A-3491-4B67-81C3-BFB39F6B1C4C}"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667"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668"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E0ECF44F-62E9-4331-85E9-0BA6280F9E75}" type="slidenum">
              <a:rPr lang="en-US" sz="1200" b="0" strike="noStrike" spc="-1">
                <a:solidFill>
                  <a:srgbClr val="8B8B8B"/>
                </a:solidFill>
                <a:latin typeface="Times New Roman"/>
              </a:rPr>
              <a:t>47</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 name="TextShape 1"/>
          <p:cNvSpPr txBox="1"/>
          <p:nvPr/>
        </p:nvSpPr>
        <p:spPr>
          <a:xfrm>
            <a:off x="457200" y="4293000"/>
            <a:ext cx="6192360" cy="1217520"/>
          </a:xfrm>
          <a:prstGeom prst="rect">
            <a:avLst/>
          </a:prstGeom>
          <a:noFill/>
          <a:ln>
            <a:noFill/>
          </a:ln>
        </p:spPr>
        <p:txBody>
          <a:bodyPr>
            <a:normAutofit/>
          </a:bodyPr>
          <a:lstStyle/>
          <a:p>
            <a:pPr>
              <a:lnSpc>
                <a:spcPct val="100000"/>
              </a:lnSpc>
            </a:pPr>
            <a:r>
              <a:rPr lang="en-US" sz="3200" b="1" strike="noStrike" cap="all" spc="-1">
                <a:solidFill>
                  <a:srgbClr val="343A80"/>
                </a:solidFill>
                <a:latin typeface="Cambria"/>
              </a:rPr>
              <a:t>Thực hành CHỦ ĐỀ E. </a:t>
            </a:r>
            <a:endParaRPr lang="en-US" sz="3200" b="0" strike="noStrike" spc="-1">
              <a:solidFill>
                <a:srgbClr val="000000"/>
              </a:solidFill>
              <a:latin typeface="Cambria"/>
            </a:endParaRPr>
          </a:p>
        </p:txBody>
      </p:sp>
      <p:sp>
        <p:nvSpPr>
          <p:cNvPr id="670"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ABD921C8-B58A-4FA9-95A0-748DF4C5CDD0}"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671"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672"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F8D3ADE0-3FFA-4DE7-8A97-C9FC11FE2352}" type="slidenum">
              <a:rPr lang="en-US" sz="1200" b="0" strike="noStrike" spc="-1">
                <a:solidFill>
                  <a:srgbClr val="8B8B8B"/>
                </a:solidFill>
                <a:latin typeface="Times New Roman"/>
              </a:rPr>
              <a:t>48</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3" name="TextShape 1"/>
          <p:cNvSpPr txBox="1"/>
          <p:nvPr/>
        </p:nvSpPr>
        <p:spPr>
          <a:xfrm>
            <a:off x="1523880" y="332640"/>
            <a:ext cx="5495760" cy="791640"/>
          </a:xfrm>
          <a:prstGeom prst="rect">
            <a:avLst/>
          </a:prstGeom>
          <a:noFill/>
          <a:ln>
            <a:noFill/>
          </a:ln>
        </p:spPr>
        <p:txBody>
          <a:bodyPr anchor="ctr">
            <a:normAutofit/>
          </a:bodyPr>
          <a:lstStyle/>
          <a:p>
            <a:pPr algn="ctr">
              <a:lnSpc>
                <a:spcPct val="100000"/>
              </a:lnSpc>
            </a:pPr>
            <a:r>
              <a:rPr lang="en-US" sz="3000" b="1" strike="noStrike" spc="-1">
                <a:solidFill>
                  <a:srgbClr val="FFFFFF"/>
                </a:solidFill>
                <a:latin typeface="Cambria"/>
              </a:rPr>
              <a:t>Định dạng liệt kê theo hoa thị</a:t>
            </a:r>
            <a:endParaRPr lang="en-US" sz="3000" b="0" strike="noStrike" spc="-1">
              <a:solidFill>
                <a:srgbClr val="000000"/>
              </a:solidFill>
              <a:latin typeface="Cambria"/>
            </a:endParaRPr>
          </a:p>
        </p:txBody>
      </p:sp>
      <p:sp>
        <p:nvSpPr>
          <p:cNvPr id="674"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343CBE7B-30C3-4C8F-8881-B6E5F4838118}"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675"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676"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BCE4E9E7-7D0E-47A6-ADE4-E1FC4455E01B}" type="slidenum">
              <a:rPr lang="en-US" sz="1200" b="0" strike="noStrike" spc="-1">
                <a:solidFill>
                  <a:srgbClr val="8B8B8B"/>
                </a:solidFill>
                <a:latin typeface="Times New Roman"/>
              </a:rPr>
              <a:t>49</a:t>
            </a:fld>
            <a:endParaRPr lang="en-US" sz="1200" b="0" strike="noStrike" spc="-1">
              <a:latin typeface="Times New Roman"/>
            </a:endParaRPr>
          </a:p>
        </p:txBody>
      </p:sp>
      <p:pic>
        <p:nvPicPr>
          <p:cNvPr id="677" name="Picture 2"/>
          <p:cNvPicPr/>
          <p:nvPr/>
        </p:nvPicPr>
        <p:blipFill>
          <a:blip r:embed="rId3"/>
          <a:stretch/>
        </p:blipFill>
        <p:spPr>
          <a:xfrm>
            <a:off x="1451880" y="1268280"/>
            <a:ext cx="6087240" cy="4968360"/>
          </a:xfrm>
          <a:prstGeom prst="rect">
            <a:avLst/>
          </a:prstGeom>
          <a:ln>
            <a:noFill/>
          </a:ln>
          <a:effectLst>
            <a:outerShdw blurRad="190500" algn="tl" rotWithShape="0">
              <a:srgbClr val="000000">
                <a:alpha val="70000"/>
              </a:srgbClr>
            </a:outerShdw>
          </a:effectLst>
        </p:spPr>
      </p:pic>
      <p:sp>
        <p:nvSpPr>
          <p:cNvPr id="678" name="CustomShape 5"/>
          <p:cNvSpPr/>
          <p:nvPr/>
        </p:nvSpPr>
        <p:spPr>
          <a:xfrm>
            <a:off x="3090960" y="50493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679" name="CustomShape 6"/>
          <p:cNvSpPr/>
          <p:nvPr/>
        </p:nvSpPr>
        <p:spPr>
          <a:xfrm>
            <a:off x="3417840" y="4221000"/>
            <a:ext cx="2017800" cy="19440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80" name="CustomShape 7"/>
          <p:cNvSpPr/>
          <p:nvPr/>
        </p:nvSpPr>
        <p:spPr>
          <a:xfrm rot="10800000" flipV="1">
            <a:off x="4644000" y="4220280"/>
            <a:ext cx="216720" cy="230580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681" name="CustomShape 8"/>
          <p:cNvSpPr/>
          <p:nvPr/>
        </p:nvSpPr>
        <p:spPr>
          <a:xfrm>
            <a:off x="4877640" y="1772640"/>
            <a:ext cx="215640" cy="284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82" name="CustomShape 9"/>
          <p:cNvSpPr/>
          <p:nvPr/>
        </p:nvSpPr>
        <p:spPr>
          <a:xfrm flipV="1">
            <a:off x="4697640" y="3067920"/>
            <a:ext cx="522000" cy="50472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83" name="CustomShape 10"/>
          <p:cNvSpPr/>
          <p:nvPr/>
        </p:nvSpPr>
        <p:spPr>
          <a:xfrm>
            <a:off x="4644000" y="1772640"/>
            <a:ext cx="394920" cy="284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84" name="CustomShape 11"/>
          <p:cNvSpPr/>
          <p:nvPr/>
        </p:nvSpPr>
        <p:spPr>
          <a:xfrm rot="5400000" flipH="1" flipV="1">
            <a:off x="4449240" y="2424240"/>
            <a:ext cx="1152720" cy="134280"/>
          </a:xfrm>
          <a:prstGeom prst="bentConnector4">
            <a:avLst>
              <a:gd name="adj1" fmla="val 43832"/>
              <a:gd name="adj2" fmla="val 269606"/>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685" name="CustomShape 12"/>
          <p:cNvSpPr/>
          <p:nvPr/>
        </p:nvSpPr>
        <p:spPr>
          <a:xfrm>
            <a:off x="4455360" y="14846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686" name="CustomShape 13"/>
          <p:cNvSpPr/>
          <p:nvPr/>
        </p:nvSpPr>
        <p:spPr>
          <a:xfrm>
            <a:off x="5093640" y="16268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687" name="CustomShape 14"/>
          <p:cNvSpPr/>
          <p:nvPr/>
        </p:nvSpPr>
        <p:spPr>
          <a:xfrm>
            <a:off x="5220000" y="3141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8"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2600" b="1" strike="noStrike" spc="-1">
                <a:solidFill>
                  <a:srgbClr val="FFFFFF"/>
                </a:solidFill>
                <a:latin typeface="Cambria"/>
              </a:rPr>
              <a:t>Định dạng liệt kê </a:t>
            </a:r>
            <a:r>
              <a:t/>
            </a:r>
            <a:br/>
            <a:r>
              <a:rPr lang="en-US" sz="2600" b="1" strike="noStrike" spc="-1">
                <a:solidFill>
                  <a:srgbClr val="FFFFFF"/>
                </a:solidFill>
                <a:latin typeface="Cambria"/>
              </a:rPr>
              <a:t>theo kiểu hoa thị riêng</a:t>
            </a:r>
            <a:endParaRPr lang="en-US" sz="2600" b="0" strike="noStrike" spc="-1">
              <a:solidFill>
                <a:srgbClr val="000000"/>
              </a:solidFill>
              <a:latin typeface="Cambria"/>
            </a:endParaRPr>
          </a:p>
        </p:txBody>
      </p:sp>
      <p:sp>
        <p:nvSpPr>
          <p:cNvPr id="689"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E3218623-2A50-4837-9092-CEEDF4BDE09F}"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690"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691"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5D10FFC8-0E58-4B29-B722-CB8E4E831530}" type="slidenum">
              <a:rPr lang="en-US" sz="1200" b="0" strike="noStrike" spc="-1">
                <a:solidFill>
                  <a:srgbClr val="8B8B8B"/>
                </a:solidFill>
                <a:latin typeface="Times New Roman"/>
              </a:rPr>
              <a:t>50</a:t>
            </a:fld>
            <a:endParaRPr lang="en-US" sz="1200" b="0" strike="noStrike" spc="-1">
              <a:latin typeface="Times New Roman"/>
            </a:endParaRPr>
          </a:p>
        </p:txBody>
      </p:sp>
      <p:pic>
        <p:nvPicPr>
          <p:cNvPr id="692" name="Picture 2"/>
          <p:cNvPicPr/>
          <p:nvPr/>
        </p:nvPicPr>
        <p:blipFill>
          <a:blip r:embed="rId3"/>
          <a:stretch/>
        </p:blipFill>
        <p:spPr>
          <a:xfrm>
            <a:off x="1491120" y="1268280"/>
            <a:ext cx="6008760" cy="4968360"/>
          </a:xfrm>
          <a:prstGeom prst="rect">
            <a:avLst/>
          </a:prstGeom>
          <a:ln>
            <a:noFill/>
          </a:ln>
        </p:spPr>
      </p:pic>
      <p:pic>
        <p:nvPicPr>
          <p:cNvPr id="693" name="Picture 4"/>
          <p:cNvPicPr/>
          <p:nvPr/>
        </p:nvPicPr>
        <p:blipFill>
          <a:blip r:embed="rId4"/>
          <a:stretch/>
        </p:blipFill>
        <p:spPr>
          <a:xfrm>
            <a:off x="5900760" y="1845000"/>
            <a:ext cx="2657160" cy="3524040"/>
          </a:xfrm>
          <a:prstGeom prst="rect">
            <a:avLst/>
          </a:prstGeom>
          <a:ln>
            <a:noFill/>
          </a:ln>
        </p:spPr>
      </p:pic>
      <p:sp>
        <p:nvSpPr>
          <p:cNvPr id="694" name="CustomShape 5"/>
          <p:cNvSpPr/>
          <p:nvPr/>
        </p:nvSpPr>
        <p:spPr>
          <a:xfrm>
            <a:off x="3090960" y="50493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695" name="CustomShape 6"/>
          <p:cNvSpPr/>
          <p:nvPr/>
        </p:nvSpPr>
        <p:spPr>
          <a:xfrm>
            <a:off x="3417840" y="4221000"/>
            <a:ext cx="2017800" cy="19440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96" name="CustomShape 7"/>
          <p:cNvSpPr/>
          <p:nvPr/>
        </p:nvSpPr>
        <p:spPr>
          <a:xfrm rot="10800000" flipV="1">
            <a:off x="4860000" y="4220280"/>
            <a:ext cx="432720" cy="215820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697" name="CustomShape 8"/>
          <p:cNvSpPr/>
          <p:nvPr/>
        </p:nvSpPr>
        <p:spPr>
          <a:xfrm>
            <a:off x="4860000" y="1920240"/>
            <a:ext cx="156960" cy="284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98" name="CustomShape 9"/>
          <p:cNvSpPr/>
          <p:nvPr/>
        </p:nvSpPr>
        <p:spPr>
          <a:xfrm flipV="1">
            <a:off x="4841640" y="3644280"/>
            <a:ext cx="1058760" cy="359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699" name="CustomShape 10"/>
          <p:cNvSpPr/>
          <p:nvPr/>
        </p:nvSpPr>
        <p:spPr>
          <a:xfrm flipH="1">
            <a:off x="6012000" y="2205000"/>
            <a:ext cx="2448000" cy="27360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00" name="CustomShape 11"/>
          <p:cNvSpPr/>
          <p:nvPr/>
        </p:nvSpPr>
        <p:spPr>
          <a:xfrm rot="16200000" flipV="1">
            <a:off x="4403160" y="2676240"/>
            <a:ext cx="1582200" cy="35352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701" name="CustomShape 12"/>
          <p:cNvSpPr/>
          <p:nvPr/>
        </p:nvSpPr>
        <p:spPr>
          <a:xfrm>
            <a:off x="4794840" y="16286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702" name="CustomShape 13"/>
          <p:cNvSpPr/>
          <p:nvPr/>
        </p:nvSpPr>
        <p:spPr>
          <a:xfrm>
            <a:off x="4971600" y="32976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703" name="CustomShape 14"/>
          <p:cNvSpPr/>
          <p:nvPr/>
        </p:nvSpPr>
        <p:spPr>
          <a:xfrm>
            <a:off x="7107480" y="19098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
        <p:nvSpPr>
          <p:cNvPr id="704" name="CustomShape 15"/>
          <p:cNvSpPr/>
          <p:nvPr/>
        </p:nvSpPr>
        <p:spPr>
          <a:xfrm>
            <a:off x="6834240" y="5016600"/>
            <a:ext cx="833760" cy="284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05" name="CustomShape 16"/>
          <p:cNvSpPr/>
          <p:nvPr/>
        </p:nvSpPr>
        <p:spPr>
          <a:xfrm flipV="1">
            <a:off x="7668360" y="3606840"/>
            <a:ext cx="889560" cy="1551600"/>
          </a:xfrm>
          <a:prstGeom prst="bentConnector3">
            <a:avLst>
              <a:gd name="adj1" fmla="val 125689"/>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706" name="CustomShape 17"/>
          <p:cNvSpPr/>
          <p:nvPr/>
        </p:nvSpPr>
        <p:spPr>
          <a:xfrm rot="16200000" flipH="1" flipV="1">
            <a:off x="5219280" y="1995840"/>
            <a:ext cx="2160000" cy="1857960"/>
          </a:xfrm>
          <a:prstGeom prst="bentConnector5">
            <a:avLst>
              <a:gd name="adj1" fmla="val -10582"/>
              <a:gd name="adj2" fmla="val 43756"/>
              <a:gd name="adj3" fmla="val 11058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707" name="CustomShape 18"/>
          <p:cNvSpPr/>
          <p:nvPr/>
        </p:nvSpPr>
        <p:spPr>
          <a:xfrm>
            <a:off x="7085520" y="53013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5</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8" name="TextShape 1"/>
          <p:cNvSpPr txBox="1"/>
          <p:nvPr/>
        </p:nvSpPr>
        <p:spPr>
          <a:xfrm>
            <a:off x="1523880" y="332640"/>
            <a:ext cx="5495760" cy="791640"/>
          </a:xfrm>
          <a:prstGeom prst="rect">
            <a:avLst/>
          </a:prstGeom>
          <a:noFill/>
          <a:ln>
            <a:noFill/>
          </a:ln>
        </p:spPr>
        <p:txBody>
          <a:bodyPr anchor="ctr">
            <a:normAutofit/>
          </a:bodyPr>
          <a:lstStyle/>
          <a:p>
            <a:pPr algn="ctr">
              <a:lnSpc>
                <a:spcPct val="100000"/>
              </a:lnSpc>
            </a:pPr>
            <a:r>
              <a:rPr lang="en-US" sz="3000" b="1" strike="noStrike" spc="-1">
                <a:solidFill>
                  <a:srgbClr val="FFFFFF"/>
                </a:solidFill>
                <a:latin typeface="Cambria"/>
              </a:rPr>
              <a:t>Định dạng liệt kê theo dãy số</a:t>
            </a:r>
            <a:endParaRPr lang="en-US" sz="3000" b="0" strike="noStrike" spc="-1">
              <a:solidFill>
                <a:srgbClr val="000000"/>
              </a:solidFill>
              <a:latin typeface="Cambria"/>
            </a:endParaRPr>
          </a:p>
        </p:txBody>
      </p:sp>
      <p:sp>
        <p:nvSpPr>
          <p:cNvPr id="709"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48DED700-8A48-4B56-AB32-77CD4A969518}"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710"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711"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9502391D-00A6-4369-A51B-02670832643B}" type="slidenum">
              <a:rPr lang="en-US" sz="1200" b="0" strike="noStrike" spc="-1">
                <a:solidFill>
                  <a:srgbClr val="8B8B8B"/>
                </a:solidFill>
                <a:latin typeface="Times New Roman"/>
              </a:rPr>
              <a:t>51</a:t>
            </a:fld>
            <a:endParaRPr lang="en-US" sz="1200" b="0" strike="noStrike" spc="-1">
              <a:latin typeface="Times New Roman"/>
            </a:endParaRPr>
          </a:p>
        </p:txBody>
      </p:sp>
      <p:pic>
        <p:nvPicPr>
          <p:cNvPr id="712" name="Picture 2"/>
          <p:cNvPicPr/>
          <p:nvPr/>
        </p:nvPicPr>
        <p:blipFill>
          <a:blip r:embed="rId3"/>
          <a:stretch/>
        </p:blipFill>
        <p:spPr>
          <a:xfrm>
            <a:off x="1749240" y="1268280"/>
            <a:ext cx="5492520" cy="4968360"/>
          </a:xfrm>
          <a:prstGeom prst="rect">
            <a:avLst/>
          </a:prstGeom>
          <a:ln>
            <a:noFill/>
          </a:ln>
          <a:effectLst>
            <a:outerShdw blurRad="190500" algn="tl" rotWithShape="0">
              <a:srgbClr val="000000">
                <a:alpha val="70000"/>
              </a:srgbClr>
            </a:outerShdw>
          </a:effectLst>
        </p:spPr>
      </p:pic>
      <p:sp>
        <p:nvSpPr>
          <p:cNvPr id="713" name="CustomShape 5"/>
          <p:cNvSpPr/>
          <p:nvPr/>
        </p:nvSpPr>
        <p:spPr>
          <a:xfrm>
            <a:off x="2988000" y="4545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714" name="CustomShape 6"/>
          <p:cNvSpPr/>
          <p:nvPr/>
        </p:nvSpPr>
        <p:spPr>
          <a:xfrm>
            <a:off x="3314880" y="3717000"/>
            <a:ext cx="1698840" cy="19440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15" name="CustomShape 7"/>
          <p:cNvSpPr/>
          <p:nvPr/>
        </p:nvSpPr>
        <p:spPr>
          <a:xfrm rot="10800000" flipV="1">
            <a:off x="4914360" y="3716280"/>
            <a:ext cx="749880" cy="187380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716" name="CustomShape 8"/>
          <p:cNvSpPr/>
          <p:nvPr/>
        </p:nvSpPr>
        <p:spPr>
          <a:xfrm>
            <a:off x="5148000" y="1700640"/>
            <a:ext cx="215640" cy="284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17" name="CustomShape 9"/>
          <p:cNvSpPr/>
          <p:nvPr/>
        </p:nvSpPr>
        <p:spPr>
          <a:xfrm flipV="1">
            <a:off x="6372360" y="4148280"/>
            <a:ext cx="647640" cy="719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18" name="CustomShape 10"/>
          <p:cNvSpPr/>
          <p:nvPr/>
        </p:nvSpPr>
        <p:spPr>
          <a:xfrm>
            <a:off x="4914360" y="1700640"/>
            <a:ext cx="394920" cy="284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19" name="CustomShape 11"/>
          <p:cNvSpPr/>
          <p:nvPr/>
        </p:nvSpPr>
        <p:spPr>
          <a:xfrm rot="16200000" flipV="1">
            <a:off x="4877640" y="2329560"/>
            <a:ext cx="2305800" cy="133164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720" name="CustomShape 12"/>
          <p:cNvSpPr/>
          <p:nvPr/>
        </p:nvSpPr>
        <p:spPr>
          <a:xfrm>
            <a:off x="4725720" y="14126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721" name="CustomShape 13"/>
          <p:cNvSpPr/>
          <p:nvPr/>
        </p:nvSpPr>
        <p:spPr>
          <a:xfrm>
            <a:off x="5364000" y="15548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722" name="CustomShape 14"/>
          <p:cNvSpPr/>
          <p:nvPr/>
        </p:nvSpPr>
        <p:spPr>
          <a:xfrm>
            <a:off x="6876360" y="38649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3"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2600" b="1" strike="noStrike" spc="-1">
                <a:solidFill>
                  <a:srgbClr val="FFFFFF"/>
                </a:solidFill>
                <a:latin typeface="Cambria"/>
              </a:rPr>
              <a:t>Định dạng liệt kê </a:t>
            </a:r>
            <a:r>
              <a:t/>
            </a:r>
            <a:br/>
            <a:r>
              <a:rPr lang="en-US" sz="2600" b="1" strike="noStrike" spc="-1">
                <a:solidFill>
                  <a:srgbClr val="FFFFFF"/>
                </a:solidFill>
                <a:latin typeface="Cambria"/>
              </a:rPr>
              <a:t>theo kiểu dãy số riêng</a:t>
            </a:r>
            <a:endParaRPr lang="en-US" sz="2600" b="0" strike="noStrike" spc="-1">
              <a:solidFill>
                <a:srgbClr val="000000"/>
              </a:solidFill>
              <a:latin typeface="Cambria"/>
            </a:endParaRPr>
          </a:p>
        </p:txBody>
      </p:sp>
      <p:sp>
        <p:nvSpPr>
          <p:cNvPr id="724"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85A3BB14-0169-497E-8211-BA5A68E342EC}"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725"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726"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D62380B5-0FE7-4778-B2BE-A73469F6F77D}" type="slidenum">
              <a:rPr lang="en-US" sz="1200" b="0" strike="noStrike" spc="-1">
                <a:solidFill>
                  <a:srgbClr val="8B8B8B"/>
                </a:solidFill>
                <a:latin typeface="Times New Roman"/>
              </a:rPr>
              <a:t>52</a:t>
            </a:fld>
            <a:endParaRPr lang="en-US" sz="1200" b="0" strike="noStrike" spc="-1">
              <a:latin typeface="Times New Roman"/>
            </a:endParaRPr>
          </a:p>
        </p:txBody>
      </p:sp>
      <p:pic>
        <p:nvPicPr>
          <p:cNvPr id="727" name="Picture 2"/>
          <p:cNvPicPr/>
          <p:nvPr/>
        </p:nvPicPr>
        <p:blipFill>
          <a:blip r:embed="rId3"/>
          <a:stretch/>
        </p:blipFill>
        <p:spPr>
          <a:xfrm>
            <a:off x="1749240" y="1268280"/>
            <a:ext cx="5492520" cy="4968360"/>
          </a:xfrm>
          <a:prstGeom prst="rect">
            <a:avLst/>
          </a:prstGeom>
          <a:ln>
            <a:noFill/>
          </a:ln>
        </p:spPr>
      </p:pic>
      <p:pic>
        <p:nvPicPr>
          <p:cNvPr id="728" name="Picture 3"/>
          <p:cNvPicPr/>
          <p:nvPr/>
        </p:nvPicPr>
        <p:blipFill>
          <a:blip r:embed="rId4"/>
          <a:stretch/>
        </p:blipFill>
        <p:spPr>
          <a:xfrm>
            <a:off x="6012000" y="1484640"/>
            <a:ext cx="2466720" cy="4057200"/>
          </a:xfrm>
          <a:prstGeom prst="rect">
            <a:avLst/>
          </a:prstGeom>
          <a:ln>
            <a:noFill/>
          </a:ln>
          <a:effectLst>
            <a:outerShdw blurRad="292100" dist="139498" dir="2700000" algn="tl" rotWithShape="0">
              <a:srgbClr val="333333">
                <a:alpha val="65000"/>
              </a:srgbClr>
            </a:outerShdw>
          </a:effectLst>
        </p:spPr>
      </p:pic>
      <p:sp>
        <p:nvSpPr>
          <p:cNvPr id="729" name="CustomShape 5"/>
          <p:cNvSpPr/>
          <p:nvPr/>
        </p:nvSpPr>
        <p:spPr>
          <a:xfrm>
            <a:off x="2837880" y="4383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730" name="CustomShape 6"/>
          <p:cNvSpPr/>
          <p:nvPr/>
        </p:nvSpPr>
        <p:spPr>
          <a:xfrm>
            <a:off x="3276000" y="3717000"/>
            <a:ext cx="1695240" cy="19440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31" name="CustomShape 7"/>
          <p:cNvSpPr/>
          <p:nvPr/>
        </p:nvSpPr>
        <p:spPr>
          <a:xfrm rot="10800000" flipV="1">
            <a:off x="5141520" y="3716280"/>
            <a:ext cx="1017360" cy="187020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732" name="CustomShape 8"/>
          <p:cNvSpPr/>
          <p:nvPr/>
        </p:nvSpPr>
        <p:spPr>
          <a:xfrm>
            <a:off x="5141520" y="1704240"/>
            <a:ext cx="156960" cy="284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33" name="CustomShape 9"/>
          <p:cNvSpPr/>
          <p:nvPr/>
        </p:nvSpPr>
        <p:spPr>
          <a:xfrm flipV="1">
            <a:off x="5096880" y="5660640"/>
            <a:ext cx="1346760" cy="359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34" name="CustomShape 10"/>
          <p:cNvSpPr/>
          <p:nvPr/>
        </p:nvSpPr>
        <p:spPr>
          <a:xfrm flipH="1">
            <a:off x="6012000" y="1846440"/>
            <a:ext cx="2448000" cy="30942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35" name="CustomShape 11"/>
          <p:cNvSpPr/>
          <p:nvPr/>
        </p:nvSpPr>
        <p:spPr>
          <a:xfrm rot="16200000" flipV="1">
            <a:off x="3627360" y="3516840"/>
            <a:ext cx="3814200" cy="47160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736" name="CustomShape 12"/>
          <p:cNvSpPr/>
          <p:nvPr/>
        </p:nvSpPr>
        <p:spPr>
          <a:xfrm>
            <a:off x="5076000" y="14126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737" name="CustomShape 13"/>
          <p:cNvSpPr/>
          <p:nvPr/>
        </p:nvSpPr>
        <p:spPr>
          <a:xfrm>
            <a:off x="4971600" y="32976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738" name="CustomShape 14"/>
          <p:cNvSpPr/>
          <p:nvPr/>
        </p:nvSpPr>
        <p:spPr>
          <a:xfrm>
            <a:off x="7092360" y="18576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
        <p:nvSpPr>
          <p:cNvPr id="739" name="CustomShape 15"/>
          <p:cNvSpPr/>
          <p:nvPr/>
        </p:nvSpPr>
        <p:spPr>
          <a:xfrm>
            <a:off x="6732360" y="5160600"/>
            <a:ext cx="833760" cy="284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40" name="CustomShape 16"/>
          <p:cNvSpPr/>
          <p:nvPr/>
        </p:nvSpPr>
        <p:spPr>
          <a:xfrm flipV="1">
            <a:off x="7566120" y="3513600"/>
            <a:ext cx="912600" cy="1789200"/>
          </a:xfrm>
          <a:prstGeom prst="bentConnector3">
            <a:avLst>
              <a:gd name="adj1" fmla="val 125041"/>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741" name="CustomShape 17"/>
          <p:cNvSpPr/>
          <p:nvPr/>
        </p:nvSpPr>
        <p:spPr>
          <a:xfrm rot="16200000" flipH="1" flipV="1">
            <a:off x="4842360" y="3447720"/>
            <a:ext cx="3994200" cy="791640"/>
          </a:xfrm>
          <a:prstGeom prst="bentConnector4">
            <a:avLst>
              <a:gd name="adj1" fmla="val -5723"/>
              <a:gd name="adj2" fmla="val 77941"/>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742" name="CustomShape 18"/>
          <p:cNvSpPr/>
          <p:nvPr/>
        </p:nvSpPr>
        <p:spPr>
          <a:xfrm>
            <a:off x="7005240" y="53985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5</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3" name="TextShape 1"/>
          <p:cNvSpPr txBox="1"/>
          <p:nvPr/>
        </p:nvSpPr>
        <p:spPr>
          <a:xfrm>
            <a:off x="457200" y="4293000"/>
            <a:ext cx="6192360" cy="1217520"/>
          </a:xfrm>
          <a:prstGeom prst="rect">
            <a:avLst/>
          </a:prstGeom>
          <a:noFill/>
          <a:ln>
            <a:noFill/>
          </a:ln>
        </p:spPr>
        <p:txBody>
          <a:bodyPr>
            <a:normAutofit/>
          </a:bodyPr>
          <a:lstStyle/>
          <a:p>
            <a:pPr>
              <a:lnSpc>
                <a:spcPct val="100000"/>
              </a:lnSpc>
            </a:pPr>
            <a:r>
              <a:rPr lang="en-US" sz="3200" b="1" strike="noStrike" cap="all" spc="-1">
                <a:solidFill>
                  <a:srgbClr val="343A80"/>
                </a:solidFill>
                <a:latin typeface="Cambria"/>
              </a:rPr>
              <a:t>CHỦ ĐỀ F. </a:t>
            </a:r>
            <a:r>
              <a:t/>
            </a:r>
            <a:br/>
            <a:r>
              <a:rPr lang="en-US" sz="3200" b="1" strike="noStrike" cap="all" spc="-1">
                <a:solidFill>
                  <a:srgbClr val="343A80"/>
                </a:solidFill>
                <a:latin typeface="Cambria"/>
              </a:rPr>
              <a:t>ĐƯỜNG VIỀN VÀ ĐÁNH BÓNG</a:t>
            </a:r>
            <a:endParaRPr lang="en-US" sz="3200" b="0" strike="noStrike" spc="-1">
              <a:solidFill>
                <a:srgbClr val="000000"/>
              </a:solidFill>
              <a:latin typeface="Cambria"/>
            </a:endParaRPr>
          </a:p>
        </p:txBody>
      </p:sp>
      <p:sp>
        <p:nvSpPr>
          <p:cNvPr id="744"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12511BE8-6726-4385-8603-17D1BDFA1DD4}"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745"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746"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38C1C8A3-85C6-4A8D-8252-52E178993E2A}" type="slidenum">
              <a:rPr lang="en-US" sz="1200" b="0" strike="noStrike" spc="-1">
                <a:solidFill>
                  <a:srgbClr val="8B8B8B"/>
                </a:solidFill>
                <a:latin typeface="Times New Roman"/>
              </a:rPr>
              <a:t>53</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Đường viền</a:t>
            </a:r>
            <a:endParaRPr lang="en-US" sz="3000" b="0" strike="noStrike" spc="-1">
              <a:solidFill>
                <a:srgbClr val="000000"/>
              </a:solidFill>
              <a:latin typeface="Cambria"/>
            </a:endParaRPr>
          </a:p>
        </p:txBody>
      </p:sp>
      <p:sp>
        <p:nvSpPr>
          <p:cNvPr id="748"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64FE28B1-1120-401C-84AC-59A99BFADDD9}"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749"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750"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5828A6E9-DB54-43BD-8068-A241AA1CD860}" type="slidenum">
              <a:rPr lang="en-US" sz="1200" b="0" strike="noStrike" spc="-1">
                <a:solidFill>
                  <a:srgbClr val="8B8B8B"/>
                </a:solidFill>
                <a:latin typeface="Times New Roman"/>
              </a:rPr>
              <a:t>54</a:t>
            </a:fld>
            <a:endParaRPr lang="en-US" sz="1200" b="0" strike="noStrike" spc="-1">
              <a:latin typeface="Times New Roman"/>
            </a:endParaRPr>
          </a:p>
        </p:txBody>
      </p:sp>
      <p:pic>
        <p:nvPicPr>
          <p:cNvPr id="751" name="Picture 2"/>
          <p:cNvPicPr/>
          <p:nvPr/>
        </p:nvPicPr>
        <p:blipFill>
          <a:blip r:embed="rId2"/>
          <a:stretch/>
        </p:blipFill>
        <p:spPr>
          <a:xfrm>
            <a:off x="969480" y="1843920"/>
            <a:ext cx="7202520" cy="4344840"/>
          </a:xfrm>
          <a:prstGeom prst="rect">
            <a:avLst/>
          </a:prstGeom>
          <a:ln>
            <a:noFill/>
          </a:ln>
        </p:spPr>
      </p:pic>
      <p:sp>
        <p:nvSpPr>
          <p:cNvPr id="752" name="CustomShape 5"/>
          <p:cNvSpPr/>
          <p:nvPr/>
        </p:nvSpPr>
        <p:spPr>
          <a:xfrm>
            <a:off x="6084000" y="2781000"/>
            <a:ext cx="2376000" cy="1007640"/>
          </a:xfrm>
          <a:prstGeom prst="borderCallout2">
            <a:avLst>
              <a:gd name="adj1" fmla="val 18750"/>
              <a:gd name="adj2" fmla="val -8333"/>
              <a:gd name="adj3" fmla="val 18750"/>
              <a:gd name="adj4" fmla="val -16667"/>
              <a:gd name="adj5" fmla="val 60110"/>
              <a:gd name="adj6" fmla="val -71462"/>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Các tùy chọn </a:t>
            </a:r>
            <a:r>
              <a:t/>
            </a:r>
            <a:br/>
            <a:r>
              <a:rPr lang="en-US" sz="2400" b="1" strike="noStrike" spc="-1">
                <a:solidFill>
                  <a:srgbClr val="FFFFFF"/>
                </a:solidFill>
                <a:latin typeface="Cambria"/>
              </a:rPr>
              <a:t>kẻ đường viền</a:t>
            </a:r>
            <a:endParaRPr lang="en-US" sz="2400" b="0" strike="noStrike" spc="-1">
              <a:latin typeface="Arial"/>
            </a:endParaRPr>
          </a:p>
        </p:txBody>
      </p:sp>
      <p:sp>
        <p:nvSpPr>
          <p:cNvPr id="753" name="CustomShape 6"/>
          <p:cNvSpPr/>
          <p:nvPr/>
        </p:nvSpPr>
        <p:spPr>
          <a:xfrm>
            <a:off x="1933920" y="1268640"/>
            <a:ext cx="4294080" cy="503640"/>
          </a:xfrm>
          <a:prstGeom prst="borderCallout2">
            <a:avLst>
              <a:gd name="adj1" fmla="val 18750"/>
              <a:gd name="adj2" fmla="val -8333"/>
              <a:gd name="adj3" fmla="val 18750"/>
              <a:gd name="adj4" fmla="val -16667"/>
              <a:gd name="adj5" fmla="val 556057"/>
              <a:gd name="adj6" fmla="val 6991"/>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Đoạn văn bản và đường viền</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4"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Đánh bóng</a:t>
            </a:r>
            <a:endParaRPr lang="en-US" sz="3000" b="0" strike="noStrike" spc="-1">
              <a:solidFill>
                <a:srgbClr val="000000"/>
              </a:solidFill>
              <a:latin typeface="Cambria"/>
            </a:endParaRPr>
          </a:p>
        </p:txBody>
      </p:sp>
      <p:sp>
        <p:nvSpPr>
          <p:cNvPr id="755"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D87F6149-22F5-40B3-89BF-3238C41B4BCC}"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756"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757"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F39E9D4B-C4E0-4C8A-B400-17A84B66C906}" type="slidenum">
              <a:rPr lang="en-US" sz="1200" b="0" strike="noStrike" spc="-1">
                <a:solidFill>
                  <a:srgbClr val="8B8B8B"/>
                </a:solidFill>
                <a:latin typeface="Times New Roman"/>
              </a:rPr>
              <a:t>55</a:t>
            </a:fld>
            <a:endParaRPr lang="en-US" sz="1200" b="0" strike="noStrike" spc="-1">
              <a:latin typeface="Times New Roman"/>
            </a:endParaRPr>
          </a:p>
        </p:txBody>
      </p:sp>
      <p:pic>
        <p:nvPicPr>
          <p:cNvPr id="758" name="Picture 3"/>
          <p:cNvPicPr/>
          <p:nvPr/>
        </p:nvPicPr>
        <p:blipFill>
          <a:blip r:embed="rId2"/>
          <a:stretch/>
        </p:blipFill>
        <p:spPr>
          <a:xfrm>
            <a:off x="971640" y="1917000"/>
            <a:ext cx="7088760" cy="4266360"/>
          </a:xfrm>
          <a:prstGeom prst="rect">
            <a:avLst/>
          </a:prstGeom>
          <a:ln>
            <a:noFill/>
          </a:ln>
        </p:spPr>
      </p:pic>
      <p:sp>
        <p:nvSpPr>
          <p:cNvPr id="759" name="CustomShape 5"/>
          <p:cNvSpPr/>
          <p:nvPr/>
        </p:nvSpPr>
        <p:spPr>
          <a:xfrm>
            <a:off x="5940000" y="2781000"/>
            <a:ext cx="2952000" cy="1007640"/>
          </a:xfrm>
          <a:prstGeom prst="borderCallout2">
            <a:avLst>
              <a:gd name="adj1" fmla="val 18750"/>
              <a:gd name="adj2" fmla="val -8333"/>
              <a:gd name="adj3" fmla="val 18750"/>
              <a:gd name="adj4" fmla="val -16667"/>
              <a:gd name="adj5" fmla="val 60110"/>
              <a:gd name="adj6" fmla="val -71462"/>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Tùy chọn tô màu đánh bóng văn bản</a:t>
            </a:r>
            <a:endParaRPr lang="en-US" sz="2400" b="0" strike="noStrike" spc="-1">
              <a:latin typeface="Arial"/>
            </a:endParaRPr>
          </a:p>
        </p:txBody>
      </p:sp>
      <p:sp>
        <p:nvSpPr>
          <p:cNvPr id="760" name="CustomShape 6"/>
          <p:cNvSpPr/>
          <p:nvPr/>
        </p:nvSpPr>
        <p:spPr>
          <a:xfrm>
            <a:off x="1933920" y="1268640"/>
            <a:ext cx="4294080" cy="503640"/>
          </a:xfrm>
          <a:prstGeom prst="borderCallout2">
            <a:avLst>
              <a:gd name="adj1" fmla="val 18750"/>
              <a:gd name="adj2" fmla="val -8333"/>
              <a:gd name="adj3" fmla="val 18750"/>
              <a:gd name="adj4" fmla="val -16667"/>
              <a:gd name="adj5" fmla="val 637983"/>
              <a:gd name="adj6" fmla="val 15577"/>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FFFFFF"/>
                </a:solidFill>
                <a:latin typeface="Cambria"/>
              </a:rPr>
              <a:t>Nội dung được đánh bóng</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1" name="TextShape 1"/>
          <p:cNvSpPr txBox="1"/>
          <p:nvPr/>
        </p:nvSpPr>
        <p:spPr>
          <a:xfrm>
            <a:off x="1523880" y="332640"/>
            <a:ext cx="5495760" cy="791640"/>
          </a:xfrm>
          <a:prstGeom prst="rect">
            <a:avLst/>
          </a:prstGeom>
          <a:noFill/>
          <a:ln>
            <a:noFill/>
          </a:ln>
        </p:spPr>
        <p:txBody>
          <a:bodyPr anchor="ctr">
            <a:normAutofit/>
          </a:bodyPr>
          <a:lstStyle/>
          <a:p>
            <a:pPr algn="ctr">
              <a:lnSpc>
                <a:spcPct val="100000"/>
              </a:lnSpc>
            </a:pPr>
            <a:r>
              <a:rPr lang="en-US" sz="2800" b="1" strike="noStrike" spc="-1">
                <a:solidFill>
                  <a:srgbClr val="FFFFFF"/>
                </a:solidFill>
                <a:latin typeface="Cambria"/>
              </a:rPr>
              <a:t>Hộp thoại Borders and Shading</a:t>
            </a:r>
            <a:endParaRPr lang="en-US" sz="2800" b="0" strike="noStrike" spc="-1">
              <a:solidFill>
                <a:srgbClr val="000000"/>
              </a:solidFill>
              <a:latin typeface="Cambria"/>
            </a:endParaRPr>
          </a:p>
        </p:txBody>
      </p:sp>
      <p:sp>
        <p:nvSpPr>
          <p:cNvPr id="762" name="TextShape 2"/>
          <p:cNvSpPr txBox="1"/>
          <p:nvPr/>
        </p:nvSpPr>
        <p:spPr>
          <a:xfrm>
            <a:off x="457200" y="1268640"/>
            <a:ext cx="8076960" cy="4968360"/>
          </a:xfrm>
          <a:prstGeom prst="rect">
            <a:avLst/>
          </a:prstGeom>
          <a:noFill/>
          <a:ln>
            <a:noFill/>
          </a:ln>
        </p:spPr>
        <p:txBody>
          <a:bodyPr>
            <a:normAutofit/>
          </a:bodyPr>
          <a:lstStyle/>
          <a:p>
            <a:pPr marL="338040" indent="-337680">
              <a:lnSpc>
                <a:spcPct val="100000"/>
              </a:lnSpc>
              <a:spcBef>
                <a:spcPts val="601"/>
              </a:spcBef>
              <a:buClr>
                <a:srgbClr val="002060"/>
              </a:buClr>
              <a:buSzPct val="80000"/>
              <a:buFont typeface="Wingdings" charset="2"/>
              <a:buChar char=""/>
            </a:pPr>
            <a:r>
              <a:rPr lang="en-US" sz="2800" b="0" strike="noStrike" spc="-1">
                <a:solidFill>
                  <a:srgbClr val="000000"/>
                </a:solidFill>
                <a:latin typeface="Cambria"/>
              </a:rPr>
              <a:t>Để mở hộp thoại </a:t>
            </a:r>
            <a:r>
              <a:rPr lang="en-US" sz="2800" b="1" strike="noStrike" spc="-1">
                <a:solidFill>
                  <a:srgbClr val="000000"/>
                </a:solidFill>
                <a:latin typeface="Cambria"/>
              </a:rPr>
              <a:t>Border and Shading, </a:t>
            </a:r>
            <a:r>
              <a:rPr lang="en-US" sz="2800" b="0" strike="noStrike" spc="-1">
                <a:solidFill>
                  <a:srgbClr val="000000"/>
                </a:solidFill>
                <a:latin typeface="Cambria"/>
              </a:rPr>
              <a:t>trong nhóm </a:t>
            </a:r>
            <a:r>
              <a:rPr lang="en-US" sz="2800" b="1" strike="noStrike" spc="-1">
                <a:solidFill>
                  <a:srgbClr val="000000"/>
                </a:solidFill>
                <a:latin typeface="Cambria"/>
              </a:rPr>
              <a:t>Paragraph</a:t>
            </a:r>
            <a:r>
              <a:rPr lang="en-US" sz="2800" b="0" strike="noStrike" spc="-1">
                <a:solidFill>
                  <a:srgbClr val="000000"/>
                </a:solidFill>
                <a:latin typeface="Cambria"/>
              </a:rPr>
              <a:t> thuộc thẻ </a:t>
            </a:r>
            <a:r>
              <a:rPr lang="en-US" sz="2800" b="1" strike="noStrike" spc="-1">
                <a:solidFill>
                  <a:srgbClr val="000000"/>
                </a:solidFill>
                <a:latin typeface="Cambria"/>
              </a:rPr>
              <a:t>Home, </a:t>
            </a:r>
            <a:r>
              <a:rPr lang="en-US" sz="2800" b="0" strike="noStrike" spc="-1">
                <a:solidFill>
                  <a:srgbClr val="000000"/>
                </a:solidFill>
                <a:latin typeface="Cambria"/>
              </a:rPr>
              <a:t>chọn </a:t>
            </a:r>
            <a:r>
              <a:rPr lang="en-US" sz="2800" b="1" strike="noStrike" spc="-1">
                <a:solidFill>
                  <a:srgbClr val="000000"/>
                </a:solidFill>
                <a:latin typeface="Cambria"/>
              </a:rPr>
              <a:t>Borders and Shading</a:t>
            </a:r>
            <a:r>
              <a:rPr lang="en-US" sz="2800" b="0" strike="noStrike" spc="-1">
                <a:solidFill>
                  <a:srgbClr val="000000"/>
                </a:solidFill>
                <a:latin typeface="Cambria"/>
              </a:rPr>
              <a:t>.</a:t>
            </a:r>
          </a:p>
          <a:p>
            <a:pPr marL="338040" indent="-337680">
              <a:lnSpc>
                <a:spcPct val="100000"/>
              </a:lnSpc>
              <a:spcBef>
                <a:spcPts val="601"/>
              </a:spcBef>
              <a:buClr>
                <a:srgbClr val="002060"/>
              </a:buClr>
              <a:buSzPct val="80000"/>
              <a:buFont typeface="Wingdings" charset="2"/>
              <a:buChar char=""/>
            </a:pPr>
            <a:r>
              <a:rPr lang="en-US" sz="2800" b="0" strike="noStrike" spc="-1">
                <a:solidFill>
                  <a:srgbClr val="000000"/>
                </a:solidFill>
                <a:latin typeface="Cambria"/>
              </a:rPr>
              <a:t>Hoặc dùng tính năng </a:t>
            </a:r>
            <a:r>
              <a:t/>
            </a:r>
            <a:br/>
            <a:r>
              <a:rPr lang="en-US" sz="2800" b="1" strike="noStrike" spc="-1">
                <a:solidFill>
                  <a:srgbClr val="000000"/>
                </a:solidFill>
                <a:latin typeface="Cambria"/>
              </a:rPr>
              <a:t>Page Borders</a:t>
            </a:r>
            <a:r>
              <a:rPr lang="en-US" sz="2800" b="0" strike="noStrike" spc="-1">
                <a:solidFill>
                  <a:srgbClr val="000000"/>
                </a:solidFill>
                <a:latin typeface="Cambria"/>
              </a:rPr>
              <a:t> </a:t>
            </a:r>
            <a:r>
              <a:t/>
            </a:r>
            <a:br/>
            <a:r>
              <a:rPr lang="en-US" sz="2800" b="0" strike="noStrike" spc="-1">
                <a:solidFill>
                  <a:srgbClr val="000000"/>
                </a:solidFill>
                <a:latin typeface="Cambria"/>
              </a:rPr>
              <a:t>trong nhóm </a:t>
            </a:r>
            <a:r>
              <a:t/>
            </a:r>
            <a:br/>
            <a:r>
              <a:rPr lang="en-US" sz="2800" b="1" strike="noStrike" spc="-1">
                <a:solidFill>
                  <a:srgbClr val="000000"/>
                </a:solidFill>
                <a:latin typeface="Cambria"/>
              </a:rPr>
              <a:t>Page Background</a:t>
            </a:r>
            <a:r>
              <a:rPr lang="en-US" sz="2800" b="0" strike="noStrike" spc="-1">
                <a:solidFill>
                  <a:srgbClr val="000000"/>
                </a:solidFill>
                <a:latin typeface="Cambria"/>
              </a:rPr>
              <a:t> </a:t>
            </a:r>
            <a:r>
              <a:t/>
            </a:r>
            <a:br/>
            <a:r>
              <a:rPr lang="en-US" sz="2800" b="0" strike="noStrike" spc="-1">
                <a:solidFill>
                  <a:srgbClr val="000000"/>
                </a:solidFill>
                <a:latin typeface="Cambria"/>
              </a:rPr>
              <a:t>thuộc thẻ </a:t>
            </a:r>
            <a:r>
              <a:t/>
            </a:r>
            <a:br/>
            <a:r>
              <a:rPr lang="en-US" sz="2800" b="1" strike="noStrike" spc="-1">
                <a:solidFill>
                  <a:srgbClr val="000000"/>
                </a:solidFill>
                <a:latin typeface="Cambria"/>
              </a:rPr>
              <a:t>Page Layout</a:t>
            </a:r>
            <a:r>
              <a:rPr lang="en-US" sz="2800" b="0" strike="noStrike" spc="-1">
                <a:solidFill>
                  <a:srgbClr val="000000"/>
                </a:solidFill>
                <a:latin typeface="Cambria"/>
              </a:rPr>
              <a:t>.</a:t>
            </a:r>
          </a:p>
          <a:p>
            <a:pPr>
              <a:lnSpc>
                <a:spcPct val="100000"/>
              </a:lnSpc>
              <a:spcBef>
                <a:spcPts val="601"/>
              </a:spcBef>
            </a:pPr>
            <a:endParaRPr lang="en-US" sz="2800" b="0" strike="noStrike" spc="-1">
              <a:solidFill>
                <a:srgbClr val="000000"/>
              </a:solidFill>
              <a:latin typeface="Cambria"/>
            </a:endParaRPr>
          </a:p>
        </p:txBody>
      </p:sp>
      <p:sp>
        <p:nvSpPr>
          <p:cNvPr id="763"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22117C68-194D-47D2-A3AF-DC5C24082F1C}"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764"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765"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7F322FD4-B937-4539-B132-E428133F642A}" type="slidenum">
              <a:rPr lang="en-US" sz="1200" b="0" strike="noStrike" spc="-1">
                <a:solidFill>
                  <a:srgbClr val="8B8B8B"/>
                </a:solidFill>
                <a:latin typeface="Times New Roman"/>
              </a:rPr>
              <a:t>56</a:t>
            </a:fld>
            <a:endParaRPr lang="en-US" sz="1200" b="0" strike="noStrike" spc="-1">
              <a:latin typeface="Times New Roman"/>
            </a:endParaRPr>
          </a:p>
        </p:txBody>
      </p:sp>
      <p:pic>
        <p:nvPicPr>
          <p:cNvPr id="766" name="Picture 2"/>
          <p:cNvPicPr/>
          <p:nvPr/>
        </p:nvPicPr>
        <p:blipFill>
          <a:blip r:embed="rId2"/>
          <a:stretch/>
        </p:blipFill>
        <p:spPr>
          <a:xfrm>
            <a:off x="4068000" y="2316960"/>
            <a:ext cx="4482360" cy="3488040"/>
          </a:xfrm>
          <a:prstGeom prst="rect">
            <a:avLst/>
          </a:prstGeom>
          <a:ln>
            <a:noFill/>
          </a:ln>
          <a:effectLst>
            <a:outerShdw blurRad="190500" algn="tl" rotWithShape="0">
              <a:srgbClr val="000000">
                <a:alpha val="70000"/>
              </a:srgbClr>
            </a:outerShdw>
          </a:effectLst>
        </p:spPr>
      </p:pic>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7" name="TextShape 1"/>
          <p:cNvSpPr txBox="1"/>
          <p:nvPr/>
        </p:nvSpPr>
        <p:spPr>
          <a:xfrm>
            <a:off x="1523880" y="332640"/>
            <a:ext cx="5495760" cy="791640"/>
          </a:xfrm>
          <a:prstGeom prst="rect">
            <a:avLst/>
          </a:prstGeom>
          <a:noFill/>
          <a:ln>
            <a:noFill/>
          </a:ln>
        </p:spPr>
        <p:txBody>
          <a:bodyPr anchor="ctr">
            <a:normAutofit/>
          </a:bodyPr>
          <a:lstStyle/>
          <a:p>
            <a:pPr algn="ctr">
              <a:lnSpc>
                <a:spcPct val="100000"/>
              </a:lnSpc>
            </a:pPr>
            <a:r>
              <a:rPr lang="en-US" sz="2800" b="1" strike="noStrike" spc="-1">
                <a:solidFill>
                  <a:srgbClr val="FFFFFF"/>
                </a:solidFill>
                <a:latin typeface="Cambria"/>
              </a:rPr>
              <a:t>Hộp thoại Borders and Shading</a:t>
            </a:r>
            <a:endParaRPr lang="en-US" sz="2800" b="0" strike="noStrike" spc="-1">
              <a:solidFill>
                <a:srgbClr val="000000"/>
              </a:solidFill>
              <a:latin typeface="Cambria"/>
            </a:endParaRPr>
          </a:p>
        </p:txBody>
      </p:sp>
      <p:graphicFrame>
        <p:nvGraphicFramePr>
          <p:cNvPr id="768" name="Table 2"/>
          <p:cNvGraphicFramePr/>
          <p:nvPr/>
        </p:nvGraphicFramePr>
        <p:xfrm>
          <a:off x="457200" y="1268280"/>
          <a:ext cx="8076960" cy="4073760"/>
        </p:xfrm>
        <a:graphic>
          <a:graphicData uri="http://schemas.openxmlformats.org/drawingml/2006/table">
            <a:tbl>
              <a:tblPr/>
              <a:tblGrid>
                <a:gridCol w="1666440"/>
                <a:gridCol w="6410520"/>
              </a:tblGrid>
              <a:tr h="551880">
                <a:tc>
                  <a:txBody>
                    <a:bodyPr/>
                    <a:lstStyle/>
                    <a:p>
                      <a:pPr>
                        <a:lnSpc>
                          <a:spcPct val="100000"/>
                        </a:lnSpc>
                      </a:pPr>
                      <a:r>
                        <a:rPr lang="en-US" sz="3100" b="1" strike="noStrike" spc="-1">
                          <a:solidFill>
                            <a:srgbClr val="FFFFFF"/>
                          </a:solidFill>
                          <a:latin typeface="Cambria"/>
                        </a:rPr>
                        <a:t>Thẻ</a:t>
                      </a:r>
                      <a:endParaRPr lang="en-US" sz="31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c>
                  <a:txBody>
                    <a:bodyPr/>
                    <a:lstStyle/>
                    <a:p>
                      <a:pPr>
                        <a:lnSpc>
                          <a:spcPct val="100000"/>
                        </a:lnSpc>
                      </a:pPr>
                      <a:r>
                        <a:rPr lang="en-US" sz="3100" b="1" strike="noStrike" spc="-1">
                          <a:solidFill>
                            <a:srgbClr val="FFFFFF"/>
                          </a:solidFill>
                          <a:latin typeface="Cambria"/>
                        </a:rPr>
                        <a:t>Mô tả</a:t>
                      </a:r>
                      <a:endParaRPr lang="en-US" sz="3100" b="0" strike="noStrike" spc="-1">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rgbClr val="4F81BD"/>
                    </a:solidFill>
                  </a:tcPr>
                </a:tc>
              </a:tr>
              <a:tr h="1472040">
                <a:tc>
                  <a:txBody>
                    <a:bodyPr/>
                    <a:lstStyle/>
                    <a:p>
                      <a:pPr>
                        <a:lnSpc>
                          <a:spcPct val="100000"/>
                        </a:lnSpc>
                      </a:pPr>
                      <a:r>
                        <a:rPr lang="en-US" sz="3100" b="1" strike="noStrike" spc="-1">
                          <a:solidFill>
                            <a:srgbClr val="000000"/>
                          </a:solidFill>
                          <a:latin typeface="Cambria"/>
                        </a:rPr>
                        <a:t>Borders</a:t>
                      </a:r>
                      <a:endParaRPr lang="en-US" sz="31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c>
                  <a:txBody>
                    <a:bodyPr/>
                    <a:lstStyle/>
                    <a:p>
                      <a:pPr>
                        <a:lnSpc>
                          <a:spcPct val="100000"/>
                        </a:lnSpc>
                      </a:pPr>
                      <a:r>
                        <a:rPr lang="en-US" sz="3100" b="0" strike="noStrike" spc="-1">
                          <a:solidFill>
                            <a:srgbClr val="000000"/>
                          </a:solidFill>
                          <a:latin typeface="Cambria"/>
                        </a:rPr>
                        <a:t>Chứa các chức năng định dạng cho đường viền đoạn văn bản được chọn.</a:t>
                      </a:r>
                      <a:endParaRPr lang="en-US" sz="3100" b="0" strike="noStrike" spc="-1">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0D8E7"/>
                    </a:solidFill>
                  </a:tcPr>
                </a:tc>
              </a:tr>
              <a:tr h="1472040">
                <a:tc>
                  <a:txBody>
                    <a:bodyPr/>
                    <a:lstStyle/>
                    <a:p>
                      <a:pPr>
                        <a:lnSpc>
                          <a:spcPct val="100000"/>
                        </a:lnSpc>
                      </a:pPr>
                      <a:r>
                        <a:rPr lang="en-US" sz="3100" b="1" strike="noStrike" spc="-1">
                          <a:solidFill>
                            <a:srgbClr val="000000"/>
                          </a:solidFill>
                          <a:latin typeface="Cambria"/>
                        </a:rPr>
                        <a:t>Page Border </a:t>
                      </a:r>
                      <a:endParaRPr lang="en-US" sz="31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c>
                  <a:txBody>
                    <a:bodyPr/>
                    <a:lstStyle/>
                    <a:p>
                      <a:pPr>
                        <a:lnSpc>
                          <a:spcPct val="100000"/>
                        </a:lnSpc>
                      </a:pPr>
                      <a:r>
                        <a:rPr lang="en-US" sz="3100" b="0" strike="noStrike" spc="-1">
                          <a:solidFill>
                            <a:srgbClr val="000000"/>
                          </a:solidFill>
                          <a:latin typeface="Cambria"/>
                        </a:rPr>
                        <a:t>Chứa các chức năng cho phép bạn định dạng các dạng đường viền cho trang tài liệu.</a:t>
                      </a:r>
                      <a:endParaRPr lang="en-US" sz="31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E9ECF3"/>
                    </a:solidFill>
                  </a:tcPr>
                </a:tc>
              </a:tr>
              <a:tr h="1011960">
                <a:tc>
                  <a:txBody>
                    <a:bodyPr/>
                    <a:lstStyle/>
                    <a:p>
                      <a:pPr>
                        <a:lnSpc>
                          <a:spcPct val="100000"/>
                        </a:lnSpc>
                      </a:pPr>
                      <a:r>
                        <a:rPr lang="en-US" sz="3100" b="1" strike="noStrike" spc="-1">
                          <a:solidFill>
                            <a:srgbClr val="000000"/>
                          </a:solidFill>
                          <a:latin typeface="Cambria"/>
                        </a:rPr>
                        <a:t>Shading</a:t>
                      </a:r>
                      <a:endParaRPr lang="en-US" sz="31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c>
                  <a:txBody>
                    <a:bodyPr/>
                    <a:lstStyle/>
                    <a:p>
                      <a:pPr>
                        <a:lnSpc>
                          <a:spcPct val="100000"/>
                        </a:lnSpc>
                      </a:pPr>
                      <a:r>
                        <a:rPr lang="en-US" sz="3100" b="0" strike="noStrike" spc="-1">
                          <a:solidFill>
                            <a:srgbClr val="000000"/>
                          </a:solidFill>
                          <a:latin typeface="Cambria"/>
                        </a:rPr>
                        <a:t>Chứa các tùy chọn liên quan tới chức năng đánh bóng, tô màu văn bản.</a:t>
                      </a:r>
                      <a:endParaRPr lang="en-US" sz="3100" b="0" strike="noStrike" spc="-1">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D0D8E7"/>
                    </a:solidFill>
                  </a:tcPr>
                </a:tc>
              </a:tr>
            </a:tbl>
          </a:graphicData>
        </a:graphic>
      </p:graphicFrame>
      <p:sp>
        <p:nvSpPr>
          <p:cNvPr id="769"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29AE1D38-69B0-4632-A99F-DCF425965D3F}"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770"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771"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66387A1A-2A83-43B9-920A-FEC89972A541}" type="slidenum">
              <a:rPr lang="en-US" sz="1200" b="0" strike="noStrike" spc="-1">
                <a:solidFill>
                  <a:srgbClr val="8B8B8B"/>
                </a:solidFill>
                <a:latin typeface="Times New Roman"/>
              </a:rPr>
              <a:t>57</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2" name="TextShape 1"/>
          <p:cNvSpPr txBox="1"/>
          <p:nvPr/>
        </p:nvSpPr>
        <p:spPr>
          <a:xfrm>
            <a:off x="457200" y="4293000"/>
            <a:ext cx="6192360" cy="1217520"/>
          </a:xfrm>
          <a:prstGeom prst="rect">
            <a:avLst/>
          </a:prstGeom>
          <a:noFill/>
          <a:ln>
            <a:noFill/>
          </a:ln>
        </p:spPr>
        <p:txBody>
          <a:bodyPr>
            <a:noAutofit/>
          </a:bodyPr>
          <a:lstStyle/>
          <a:p>
            <a:pPr>
              <a:lnSpc>
                <a:spcPct val="100000"/>
              </a:lnSpc>
            </a:pPr>
            <a:r>
              <a:rPr lang="en-US" sz="3200" b="1" strike="noStrike" cap="all" spc="-1">
                <a:solidFill>
                  <a:srgbClr val="343A80"/>
                </a:solidFill>
                <a:latin typeface="Cambria"/>
              </a:rPr>
              <a:t>Thực hành chủ đề f.</a:t>
            </a:r>
            <a:endParaRPr lang="en-US" sz="3200" b="0" strike="noStrike" spc="-1">
              <a:solidFill>
                <a:srgbClr val="000000"/>
              </a:solidFill>
              <a:latin typeface="Cambria"/>
            </a:endParaRPr>
          </a:p>
        </p:txBody>
      </p:sp>
      <p:sp>
        <p:nvSpPr>
          <p:cNvPr id="773"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529021B7-1333-47AC-96E3-76E8F49B7404}"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774"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775"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FA85959D-FC36-4C67-9378-94A6EB8801F0}" type="slidenum">
              <a:rPr lang="en-US" sz="1200" b="0" strike="noStrike" spc="-1">
                <a:solidFill>
                  <a:srgbClr val="8B8B8B"/>
                </a:solidFill>
                <a:latin typeface="Times New Roman"/>
              </a:rPr>
              <a:t>58</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6"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2600" b="1" strike="noStrike" spc="-1">
                <a:solidFill>
                  <a:srgbClr val="FFFFFF"/>
                </a:solidFill>
                <a:latin typeface="Cambria"/>
              </a:rPr>
              <a:t>Tạo đường viền </a:t>
            </a:r>
            <a:r>
              <a:t/>
            </a:r>
            <a:br/>
            <a:r>
              <a:rPr lang="en-US" sz="2600" b="1" strike="noStrike" spc="-1">
                <a:solidFill>
                  <a:srgbClr val="FFFFFF"/>
                </a:solidFill>
                <a:latin typeface="Cambria"/>
              </a:rPr>
              <a:t>cho đoạn văn bản</a:t>
            </a:r>
            <a:endParaRPr lang="en-US" sz="2600" b="0" strike="noStrike" spc="-1">
              <a:solidFill>
                <a:srgbClr val="000000"/>
              </a:solidFill>
              <a:latin typeface="Cambria"/>
            </a:endParaRPr>
          </a:p>
        </p:txBody>
      </p:sp>
      <p:sp>
        <p:nvSpPr>
          <p:cNvPr id="777"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4EA4EDC1-261D-48CA-99E9-DBFF3B84675C}"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778"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779"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4D3070C1-A1EF-49F9-8B7E-E6F8088D2C87}" type="slidenum">
              <a:rPr lang="en-US" sz="1200" b="0" strike="noStrike" spc="-1">
                <a:solidFill>
                  <a:srgbClr val="8B8B8B"/>
                </a:solidFill>
                <a:latin typeface="Times New Roman"/>
              </a:rPr>
              <a:t>59</a:t>
            </a:fld>
            <a:endParaRPr lang="en-US" sz="1200" b="0" strike="noStrike" spc="-1">
              <a:latin typeface="Times New Roman"/>
            </a:endParaRPr>
          </a:p>
        </p:txBody>
      </p:sp>
      <p:pic>
        <p:nvPicPr>
          <p:cNvPr id="780" name="Picture 4"/>
          <p:cNvPicPr/>
          <p:nvPr/>
        </p:nvPicPr>
        <p:blipFill>
          <a:blip r:embed="rId3"/>
          <a:stretch/>
        </p:blipFill>
        <p:spPr>
          <a:xfrm>
            <a:off x="457200" y="1414800"/>
            <a:ext cx="8076960" cy="4675680"/>
          </a:xfrm>
          <a:prstGeom prst="rect">
            <a:avLst/>
          </a:prstGeom>
          <a:ln>
            <a:noFill/>
          </a:ln>
        </p:spPr>
      </p:pic>
      <p:sp>
        <p:nvSpPr>
          <p:cNvPr id="781" name="CustomShape 5"/>
          <p:cNvSpPr/>
          <p:nvPr/>
        </p:nvSpPr>
        <p:spPr>
          <a:xfrm>
            <a:off x="1804680" y="45068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782" name="CustomShape 6"/>
          <p:cNvSpPr/>
          <p:nvPr/>
        </p:nvSpPr>
        <p:spPr>
          <a:xfrm flipV="1">
            <a:off x="2099160" y="4432680"/>
            <a:ext cx="2544480" cy="43632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83" name="CustomShape 7"/>
          <p:cNvSpPr/>
          <p:nvPr/>
        </p:nvSpPr>
        <p:spPr>
          <a:xfrm rot="16200000" flipH="1">
            <a:off x="981720" y="2042280"/>
            <a:ext cx="2596320" cy="2183760"/>
          </a:xfrm>
          <a:prstGeom prst="bentConnector3">
            <a:avLst>
              <a:gd name="adj1" fmla="val 50000"/>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784" name="CustomShape 8"/>
          <p:cNvSpPr/>
          <p:nvPr/>
        </p:nvSpPr>
        <p:spPr>
          <a:xfrm>
            <a:off x="4644000" y="2113920"/>
            <a:ext cx="359640" cy="17028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85" name="CustomShape 9"/>
          <p:cNvSpPr/>
          <p:nvPr/>
        </p:nvSpPr>
        <p:spPr>
          <a:xfrm flipV="1">
            <a:off x="4716000" y="5038200"/>
            <a:ext cx="1511640" cy="1908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86" name="CustomShape 10"/>
          <p:cNvSpPr/>
          <p:nvPr/>
        </p:nvSpPr>
        <p:spPr>
          <a:xfrm rot="16200000" flipV="1">
            <a:off x="2720880" y="10440"/>
            <a:ext cx="570240" cy="3636000"/>
          </a:xfrm>
          <a:prstGeom prst="bentConnector3">
            <a:avLst>
              <a:gd name="adj1" fmla="val 140058"/>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787" name="CustomShape 11"/>
          <p:cNvSpPr/>
          <p:nvPr/>
        </p:nvSpPr>
        <p:spPr>
          <a:xfrm>
            <a:off x="5004000" y="1890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788" name="CustomShape 12"/>
          <p:cNvSpPr/>
          <p:nvPr/>
        </p:nvSpPr>
        <p:spPr>
          <a:xfrm>
            <a:off x="4716000" y="2284560"/>
            <a:ext cx="1511640" cy="3088440"/>
          </a:xfrm>
          <a:prstGeom prst="rect">
            <a:avLst/>
          </a:prstGeom>
          <a:noFill/>
          <a:ln>
            <a:round/>
          </a:ln>
        </p:spPr>
        <p:style>
          <a:lnRef idx="2">
            <a:schemeClr val="accent1">
              <a:shade val="50000"/>
            </a:schemeClr>
          </a:lnRef>
          <a:fillRef idx="1">
            <a:schemeClr val="accent1"/>
          </a:fillRef>
          <a:effectRef idx="0">
            <a:schemeClr val="accent1"/>
          </a:effectRef>
          <a:fontRef idx="minor"/>
        </p:style>
      </p:sp>
      <p:sp>
        <p:nvSpPr>
          <p:cNvPr id="789" name="CustomShape 13"/>
          <p:cNvSpPr/>
          <p:nvPr/>
        </p:nvSpPr>
        <p:spPr>
          <a:xfrm>
            <a:off x="6255000" y="3285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790" name="CustomShape 14"/>
          <p:cNvSpPr/>
          <p:nvPr/>
        </p:nvSpPr>
        <p:spPr>
          <a:xfrm>
            <a:off x="5580000" y="4725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
        <p:nvSpPr>
          <p:cNvPr id="791" name="CustomShape 15"/>
          <p:cNvSpPr/>
          <p:nvPr/>
        </p:nvSpPr>
        <p:spPr>
          <a:xfrm flipV="1">
            <a:off x="899640" y="1543320"/>
            <a:ext cx="575640" cy="29232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2"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3000" b="1" strike="noStrike" spc="-1">
                <a:solidFill>
                  <a:srgbClr val="FFFFFF"/>
                </a:solidFill>
                <a:latin typeface="Cambria"/>
              </a:rPr>
              <a:t>Tô màu đoạn văn bản</a:t>
            </a:r>
            <a:endParaRPr lang="en-US" sz="3000" b="0" strike="noStrike" spc="-1">
              <a:solidFill>
                <a:srgbClr val="000000"/>
              </a:solidFill>
              <a:latin typeface="Cambria"/>
            </a:endParaRPr>
          </a:p>
        </p:txBody>
      </p:sp>
      <p:sp>
        <p:nvSpPr>
          <p:cNvPr id="793"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2B4B828B-36FC-4385-89CA-1D12289E7337}"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794"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795"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808FDD9E-D3E5-49F3-A166-AC9D980410E6}" type="slidenum">
              <a:rPr lang="en-US" sz="1200" b="0" strike="noStrike" spc="-1">
                <a:solidFill>
                  <a:srgbClr val="8B8B8B"/>
                </a:solidFill>
                <a:latin typeface="Times New Roman"/>
              </a:rPr>
              <a:t>60</a:t>
            </a:fld>
            <a:endParaRPr lang="en-US" sz="1200" b="0" strike="noStrike" spc="-1">
              <a:latin typeface="Times New Roman"/>
            </a:endParaRPr>
          </a:p>
        </p:txBody>
      </p:sp>
      <p:pic>
        <p:nvPicPr>
          <p:cNvPr id="796" name="Picture 3"/>
          <p:cNvPicPr/>
          <p:nvPr/>
        </p:nvPicPr>
        <p:blipFill>
          <a:blip r:embed="rId3"/>
          <a:stretch/>
        </p:blipFill>
        <p:spPr>
          <a:xfrm>
            <a:off x="457200" y="1419480"/>
            <a:ext cx="8076960" cy="4666680"/>
          </a:xfrm>
          <a:prstGeom prst="rect">
            <a:avLst/>
          </a:prstGeom>
          <a:ln>
            <a:noFill/>
          </a:ln>
        </p:spPr>
      </p:pic>
      <p:sp>
        <p:nvSpPr>
          <p:cNvPr id="797" name="CustomShape 5"/>
          <p:cNvSpPr/>
          <p:nvPr/>
        </p:nvSpPr>
        <p:spPr>
          <a:xfrm>
            <a:off x="1804680" y="45068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798" name="CustomShape 6"/>
          <p:cNvSpPr/>
          <p:nvPr/>
        </p:nvSpPr>
        <p:spPr>
          <a:xfrm flipV="1">
            <a:off x="2099160" y="4506120"/>
            <a:ext cx="2646000" cy="43380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99" name="CustomShape 7"/>
          <p:cNvSpPr/>
          <p:nvPr/>
        </p:nvSpPr>
        <p:spPr>
          <a:xfrm rot="16200000" flipH="1">
            <a:off x="969120" y="2054160"/>
            <a:ext cx="2670840" cy="2234520"/>
          </a:xfrm>
          <a:prstGeom prst="bentConnector3">
            <a:avLst>
              <a:gd name="adj1" fmla="val 50000"/>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800" name="CustomShape 8"/>
          <p:cNvSpPr/>
          <p:nvPr/>
        </p:nvSpPr>
        <p:spPr>
          <a:xfrm>
            <a:off x="4385880" y="2113920"/>
            <a:ext cx="359640" cy="17028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01" name="CustomShape 9"/>
          <p:cNvSpPr/>
          <p:nvPr/>
        </p:nvSpPr>
        <p:spPr>
          <a:xfrm rot="16200000" flipV="1">
            <a:off x="2591640" y="139320"/>
            <a:ext cx="570240" cy="3377880"/>
          </a:xfrm>
          <a:prstGeom prst="bentConnector3">
            <a:avLst>
              <a:gd name="adj1" fmla="val 140058"/>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802" name="CustomShape 10"/>
          <p:cNvSpPr/>
          <p:nvPr/>
        </p:nvSpPr>
        <p:spPr>
          <a:xfrm>
            <a:off x="4745880" y="19688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803" name="CustomShape 11"/>
          <p:cNvSpPr/>
          <p:nvPr/>
        </p:nvSpPr>
        <p:spPr>
          <a:xfrm>
            <a:off x="4284000" y="2316600"/>
            <a:ext cx="1944000" cy="1544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04" name="CustomShape 12"/>
          <p:cNvSpPr/>
          <p:nvPr/>
        </p:nvSpPr>
        <p:spPr>
          <a:xfrm>
            <a:off x="5828400" y="32432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805" name="CustomShape 13"/>
          <p:cNvSpPr/>
          <p:nvPr/>
        </p:nvSpPr>
        <p:spPr>
          <a:xfrm flipV="1">
            <a:off x="899640" y="1543320"/>
            <a:ext cx="575640" cy="29232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6" name="TextShape 1"/>
          <p:cNvSpPr txBox="1"/>
          <p:nvPr/>
        </p:nvSpPr>
        <p:spPr>
          <a:xfrm>
            <a:off x="457200" y="4293000"/>
            <a:ext cx="6192360" cy="1217520"/>
          </a:xfrm>
          <a:prstGeom prst="rect">
            <a:avLst/>
          </a:prstGeom>
          <a:noFill/>
          <a:ln>
            <a:noFill/>
          </a:ln>
        </p:spPr>
        <p:txBody>
          <a:bodyPr>
            <a:normAutofit/>
          </a:bodyPr>
          <a:lstStyle/>
          <a:p>
            <a:pPr>
              <a:lnSpc>
                <a:spcPct val="100000"/>
              </a:lnSpc>
            </a:pPr>
            <a:r>
              <a:rPr lang="en-US" sz="3200" b="1" strike="noStrike" cap="all" spc="-1">
                <a:solidFill>
                  <a:srgbClr val="343A80"/>
                </a:solidFill>
                <a:latin typeface="Cambria"/>
              </a:rPr>
              <a:t>CHỦ ĐỀ G. QUẢN LÝ ĐỊNH DẠNG</a:t>
            </a:r>
            <a:endParaRPr lang="en-US" sz="3200" b="0" strike="noStrike" spc="-1">
              <a:solidFill>
                <a:srgbClr val="000000"/>
              </a:solidFill>
              <a:latin typeface="Cambria"/>
            </a:endParaRPr>
          </a:p>
        </p:txBody>
      </p:sp>
      <p:sp>
        <p:nvSpPr>
          <p:cNvPr id="807"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FDE8FC3D-8924-412D-AD9B-9F82FCE6F079}"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808"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809"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15E8A141-5A96-4556-9A97-86B2496C101E}" type="slidenum">
              <a:rPr lang="en-US" sz="1200" b="0" strike="noStrike" spc="-1">
                <a:solidFill>
                  <a:srgbClr val="8B8B8B"/>
                </a:solidFill>
                <a:latin typeface="Times New Roman"/>
              </a:rPr>
              <a:t>61</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0" name="TextShape 1"/>
          <p:cNvSpPr txBox="1"/>
          <p:nvPr/>
        </p:nvSpPr>
        <p:spPr>
          <a:xfrm>
            <a:off x="1547640" y="332640"/>
            <a:ext cx="5472360" cy="791640"/>
          </a:xfrm>
          <a:prstGeom prst="rect">
            <a:avLst/>
          </a:prstGeom>
          <a:noFill/>
          <a:ln>
            <a:noFill/>
          </a:ln>
        </p:spPr>
        <p:txBody>
          <a:bodyPr anchor="ctr">
            <a:normAutofit/>
          </a:bodyPr>
          <a:lstStyle/>
          <a:p>
            <a:pPr algn="ctr">
              <a:lnSpc>
                <a:spcPct val="100000"/>
              </a:lnSpc>
            </a:pPr>
            <a:r>
              <a:rPr lang="en-US" sz="3000" b="1" strike="noStrike" spc="-1">
                <a:solidFill>
                  <a:srgbClr val="FFFFFF"/>
                </a:solidFill>
                <a:latin typeface="Cambria"/>
              </a:rPr>
              <a:t>Tính năng Reveal Formatting</a:t>
            </a:r>
            <a:endParaRPr lang="en-US" sz="3000" b="0" strike="noStrike" spc="-1">
              <a:solidFill>
                <a:srgbClr val="000000"/>
              </a:solidFill>
              <a:latin typeface="Cambria"/>
            </a:endParaRPr>
          </a:p>
        </p:txBody>
      </p:sp>
      <p:sp>
        <p:nvSpPr>
          <p:cNvPr id="811" name="TextShape 2"/>
          <p:cNvSpPr txBox="1"/>
          <p:nvPr/>
        </p:nvSpPr>
        <p:spPr>
          <a:xfrm>
            <a:off x="323640" y="1268640"/>
            <a:ext cx="4248000" cy="4968360"/>
          </a:xfrm>
          <a:prstGeom prst="rect">
            <a:avLst/>
          </a:prstGeom>
          <a:noFill/>
          <a:ln>
            <a:noFill/>
          </a:ln>
        </p:spPr>
        <p:txBody>
          <a:bodyPr>
            <a:noAutofit/>
          </a:bodyPr>
          <a:lstStyle/>
          <a:p>
            <a:pPr marL="347760" indent="-347400">
              <a:lnSpc>
                <a:spcPct val="100000"/>
              </a:lnSpc>
              <a:spcBef>
                <a:spcPts val="561"/>
              </a:spcBef>
              <a:buClr>
                <a:srgbClr val="002060"/>
              </a:buClr>
              <a:buSzPct val="80000"/>
              <a:buFont typeface="Wingdings" charset="2"/>
              <a:buChar char=""/>
            </a:pPr>
            <a:r>
              <a:rPr lang="en-US" sz="2800" b="1" strike="noStrike" spc="-1">
                <a:solidFill>
                  <a:srgbClr val="000000"/>
                </a:solidFill>
                <a:latin typeface="Cambria"/>
              </a:rPr>
              <a:t>Reveal Formatting</a:t>
            </a:r>
            <a:r>
              <a:rPr lang="en-US" sz="2800" b="0" strike="noStrike" spc="-1">
                <a:solidFill>
                  <a:srgbClr val="000000"/>
                </a:solidFill>
                <a:latin typeface="Cambria"/>
              </a:rPr>
              <a:t> </a:t>
            </a:r>
            <a:r>
              <a:t/>
            </a:r>
            <a:br/>
            <a:r>
              <a:rPr lang="en-US" sz="2800" b="0" strike="noStrike" spc="-1">
                <a:solidFill>
                  <a:srgbClr val="000000"/>
                </a:solidFill>
                <a:latin typeface="Cambria"/>
              </a:rPr>
              <a:t>hoạt động dưới dạng bảng thông tin. </a:t>
            </a:r>
          </a:p>
          <a:p>
            <a:pPr marL="347760" indent="-347400">
              <a:lnSpc>
                <a:spcPct val="100000"/>
              </a:lnSpc>
              <a:spcBef>
                <a:spcPts val="561"/>
              </a:spcBef>
              <a:buClr>
                <a:srgbClr val="002060"/>
              </a:buClr>
              <a:buSzPct val="80000"/>
              <a:buFont typeface="Wingdings" charset="2"/>
              <a:buChar char=""/>
            </a:pPr>
            <a:r>
              <a:rPr lang="en-US" sz="2800" b="0" strike="noStrike" spc="-1">
                <a:solidFill>
                  <a:srgbClr val="000000"/>
                </a:solidFill>
                <a:latin typeface="Cambria"/>
              </a:rPr>
              <a:t>Bảng </a:t>
            </a:r>
            <a:r>
              <a:rPr lang="en-US" sz="2800" b="1" strike="noStrike" spc="-1">
                <a:solidFill>
                  <a:srgbClr val="000000"/>
                </a:solidFill>
                <a:latin typeface="Cambria"/>
              </a:rPr>
              <a:t>Reveal  Formatting</a:t>
            </a:r>
            <a:r>
              <a:rPr lang="en-US" sz="2800" b="0" strike="noStrike" spc="-1">
                <a:solidFill>
                  <a:srgbClr val="000000"/>
                </a:solidFill>
                <a:latin typeface="Cambria"/>
              </a:rPr>
              <a:t> cho biết các thông tin về đoạn văn bản đang được chọn, bao  gồm các thông tin về phông chữ, thuộc tính căn chỉnh, thông số lề tài liệu, bố cục. </a:t>
            </a:r>
          </a:p>
        </p:txBody>
      </p:sp>
      <p:pic>
        <p:nvPicPr>
          <p:cNvPr id="812" name="Picture 2"/>
          <p:cNvPicPr/>
          <p:nvPr/>
        </p:nvPicPr>
        <p:blipFill>
          <a:blip r:embed="rId2"/>
          <a:stretch/>
        </p:blipFill>
        <p:spPr>
          <a:xfrm>
            <a:off x="4781160" y="1701360"/>
            <a:ext cx="3505680" cy="4102920"/>
          </a:xfrm>
          <a:prstGeom prst="rect">
            <a:avLst/>
          </a:prstGeom>
          <a:ln>
            <a:noFill/>
          </a:ln>
        </p:spPr>
      </p:pic>
      <p:sp>
        <p:nvSpPr>
          <p:cNvPr id="813"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2A0C4201-1847-4CE5-B71A-2C11494503D8}"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814"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815"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C9AD6E89-A26F-4AF5-AC89-5FBBE6BC7903}" type="slidenum">
              <a:rPr lang="en-US" sz="1200" b="0" strike="noStrike" spc="-1">
                <a:solidFill>
                  <a:srgbClr val="8B8B8B"/>
                </a:solidFill>
                <a:latin typeface="Times New Roman"/>
              </a:rPr>
              <a:t>62</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6" name="TextShape 1"/>
          <p:cNvSpPr txBox="1"/>
          <p:nvPr/>
        </p:nvSpPr>
        <p:spPr>
          <a:xfrm>
            <a:off x="1547640" y="332640"/>
            <a:ext cx="5472360" cy="791640"/>
          </a:xfrm>
          <a:prstGeom prst="rect">
            <a:avLst/>
          </a:prstGeom>
          <a:noFill/>
          <a:ln>
            <a:noFill/>
          </a:ln>
        </p:spPr>
        <p:txBody>
          <a:bodyPr anchor="ctr">
            <a:noAutofit/>
          </a:bodyPr>
          <a:lstStyle/>
          <a:p>
            <a:pPr algn="ctr">
              <a:lnSpc>
                <a:spcPct val="100000"/>
              </a:lnSpc>
            </a:pPr>
            <a:r>
              <a:rPr lang="en-US" sz="2800" b="1" strike="noStrike" spc="-1">
                <a:solidFill>
                  <a:srgbClr val="FFFFFF"/>
                </a:solidFill>
                <a:latin typeface="Cambria"/>
              </a:rPr>
              <a:t>Tìm kiếm và thay thế định dạng</a:t>
            </a:r>
            <a:endParaRPr lang="en-US" sz="2800" b="0" strike="noStrike" spc="-1">
              <a:solidFill>
                <a:srgbClr val="000000"/>
              </a:solidFill>
              <a:latin typeface="Cambria"/>
            </a:endParaRPr>
          </a:p>
        </p:txBody>
      </p:sp>
      <p:sp>
        <p:nvSpPr>
          <p:cNvPr id="817" name="TextShape 2"/>
          <p:cNvSpPr txBox="1"/>
          <p:nvPr/>
        </p:nvSpPr>
        <p:spPr>
          <a:xfrm>
            <a:off x="323640" y="1268640"/>
            <a:ext cx="4680000" cy="4968360"/>
          </a:xfrm>
          <a:prstGeom prst="rect">
            <a:avLst/>
          </a:prstGeom>
          <a:noFill/>
          <a:ln>
            <a:noFill/>
          </a:ln>
        </p:spPr>
        <p:txBody>
          <a:bodyPr>
            <a:normAutofit/>
          </a:bodyPr>
          <a:lstStyle/>
          <a:p>
            <a:pPr marL="457200" indent="-456840">
              <a:lnSpc>
                <a:spcPct val="100000"/>
              </a:lnSpc>
              <a:spcBef>
                <a:spcPts val="561"/>
              </a:spcBef>
              <a:buClr>
                <a:srgbClr val="002060"/>
              </a:buClr>
              <a:buSzPct val="80000"/>
              <a:buFont typeface="Wingdings" charset="2"/>
              <a:buChar char=""/>
            </a:pPr>
            <a:r>
              <a:rPr lang="en-US" sz="2800" b="0" strike="noStrike" spc="-1">
                <a:solidFill>
                  <a:srgbClr val="000000"/>
                </a:solidFill>
                <a:latin typeface="Cambria"/>
              </a:rPr>
              <a:t>Cửa sổ </a:t>
            </a:r>
            <a:r>
              <a:rPr lang="en-US" sz="2800" b="1" strike="noStrike" spc="-1">
                <a:solidFill>
                  <a:srgbClr val="000000"/>
                </a:solidFill>
                <a:latin typeface="Cambria"/>
              </a:rPr>
              <a:t>Find and Replace</a:t>
            </a:r>
            <a:r>
              <a:rPr lang="en-US" sz="2800" b="0" strike="noStrike" spc="-1">
                <a:solidFill>
                  <a:srgbClr val="000000"/>
                </a:solidFill>
                <a:latin typeface="Cambria"/>
              </a:rPr>
              <a:t> cho phép tìm kiếm </a:t>
            </a:r>
            <a:r>
              <a:t/>
            </a:r>
            <a:br/>
            <a:r>
              <a:rPr lang="en-US" sz="2800" b="0" strike="noStrike" spc="-1">
                <a:solidFill>
                  <a:srgbClr val="000000"/>
                </a:solidFill>
                <a:latin typeface="Cambria"/>
              </a:rPr>
              <a:t>thay thế những định </a:t>
            </a:r>
            <a:r>
              <a:t/>
            </a:r>
            <a:br/>
            <a:r>
              <a:rPr lang="en-US" sz="2800" b="0" strike="noStrike" spc="-1">
                <a:solidFill>
                  <a:srgbClr val="000000"/>
                </a:solidFill>
                <a:latin typeface="Cambria"/>
              </a:rPr>
              <a:t>dạng có trong văn bản. </a:t>
            </a:r>
          </a:p>
          <a:p>
            <a:pPr marL="457200" indent="-456840">
              <a:lnSpc>
                <a:spcPct val="100000"/>
              </a:lnSpc>
              <a:spcBef>
                <a:spcPts val="561"/>
              </a:spcBef>
              <a:buClr>
                <a:srgbClr val="002060"/>
              </a:buClr>
              <a:buSzPct val="80000"/>
              <a:buFont typeface="Wingdings" charset="2"/>
              <a:buChar char=""/>
            </a:pPr>
            <a:r>
              <a:rPr lang="en-US" sz="2800" b="0" strike="noStrike" spc="-1">
                <a:solidFill>
                  <a:srgbClr val="000000"/>
                </a:solidFill>
                <a:latin typeface="Cambria"/>
              </a:rPr>
              <a:t>Ví dụ: có thể tìm toàn </a:t>
            </a:r>
            <a:r>
              <a:t/>
            </a:r>
            <a:br/>
            <a:r>
              <a:rPr lang="en-US" sz="2800" b="0" strike="noStrike" spc="-1">
                <a:solidFill>
                  <a:srgbClr val="000000"/>
                </a:solidFill>
                <a:latin typeface="Cambria"/>
              </a:rPr>
              <a:t>bộ các chữ in nghiêng (italic) trong tài liệu </a:t>
            </a:r>
            <a:r>
              <a:t/>
            </a:r>
            <a:br/>
            <a:r>
              <a:rPr lang="en-US" sz="2800" b="0" strike="noStrike" spc="-1">
                <a:solidFill>
                  <a:srgbClr val="000000"/>
                </a:solidFill>
                <a:latin typeface="Cambria"/>
              </a:rPr>
              <a:t>để chuyển thành nội </a:t>
            </a:r>
            <a:r>
              <a:t/>
            </a:r>
            <a:br/>
            <a:r>
              <a:rPr lang="en-US" sz="2800" b="0" strike="noStrike" spc="-1">
                <a:solidFill>
                  <a:srgbClr val="000000"/>
                </a:solidFill>
                <a:latin typeface="Cambria"/>
              </a:rPr>
              <a:t>dung có định dạng </a:t>
            </a:r>
            <a:r>
              <a:t/>
            </a:r>
            <a:br/>
            <a:r>
              <a:rPr lang="en-US" sz="2800" b="0" strike="noStrike" spc="-1">
                <a:solidFill>
                  <a:srgbClr val="000000"/>
                </a:solidFill>
                <a:latin typeface="Cambria"/>
              </a:rPr>
              <a:t>chữ đậm (bold).</a:t>
            </a:r>
          </a:p>
        </p:txBody>
      </p:sp>
      <p:sp>
        <p:nvSpPr>
          <p:cNvPr id="818" name="TextShape 3"/>
          <p:cNvSpPr txBox="1"/>
          <p:nvPr/>
        </p:nvSpPr>
        <p:spPr>
          <a:xfrm>
            <a:off x="457200" y="6324480"/>
            <a:ext cx="2133360" cy="364680"/>
          </a:xfrm>
          <a:prstGeom prst="rect">
            <a:avLst/>
          </a:prstGeom>
          <a:noFill/>
          <a:ln>
            <a:noFill/>
          </a:ln>
        </p:spPr>
        <p:txBody>
          <a:bodyPr anchor="ctr">
            <a:noAutofit/>
          </a:bodyPr>
          <a:lstStyle/>
          <a:p>
            <a:pPr algn="ctr">
              <a:lnSpc>
                <a:spcPct val="100000"/>
              </a:lnSpc>
            </a:pPr>
            <a:fld id="{519556B3-393A-4C6A-9057-B8E57A6EFF73}"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819" name="TextShape 4"/>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820" name="TextShape 5"/>
          <p:cNvSpPr txBox="1"/>
          <p:nvPr/>
        </p:nvSpPr>
        <p:spPr>
          <a:xfrm>
            <a:off x="6400800" y="6324480"/>
            <a:ext cx="2133360" cy="364680"/>
          </a:xfrm>
          <a:prstGeom prst="rect">
            <a:avLst/>
          </a:prstGeom>
          <a:noFill/>
          <a:ln>
            <a:noFill/>
          </a:ln>
        </p:spPr>
        <p:txBody>
          <a:bodyPr anchor="ctr">
            <a:noAutofit/>
          </a:bodyPr>
          <a:lstStyle/>
          <a:p>
            <a:pPr algn="ctr">
              <a:lnSpc>
                <a:spcPct val="100000"/>
              </a:lnSpc>
            </a:pPr>
            <a:fld id="{9940ABD1-1B33-409A-B40F-61F191957459}" type="slidenum">
              <a:rPr lang="en-US" sz="1200" b="0" strike="noStrike" spc="-1">
                <a:solidFill>
                  <a:srgbClr val="8B8B8B"/>
                </a:solidFill>
                <a:latin typeface="Times New Roman"/>
              </a:rPr>
              <a:t>63</a:t>
            </a:fld>
            <a:endParaRPr lang="en-US" sz="1200" b="0" strike="noStrike" spc="-1">
              <a:latin typeface="Times New Roman"/>
            </a:endParaRPr>
          </a:p>
        </p:txBody>
      </p:sp>
      <p:pic>
        <p:nvPicPr>
          <p:cNvPr id="821" name="Picture 3"/>
          <p:cNvPicPr/>
          <p:nvPr/>
        </p:nvPicPr>
        <p:blipFill>
          <a:blip r:embed="rId2"/>
          <a:stretch/>
        </p:blipFill>
        <p:spPr>
          <a:xfrm>
            <a:off x="4356000" y="1847160"/>
            <a:ext cx="4038120" cy="3381840"/>
          </a:xfrm>
          <a:prstGeom prst="rect">
            <a:avLst/>
          </a:prstGeom>
          <a:ln>
            <a:noFill/>
          </a:ln>
          <a:effectLst>
            <a:outerShdw blurRad="190500" algn="tl" rotWithShape="0">
              <a:srgbClr val="000000">
                <a:alpha val="70000"/>
              </a:srgbClr>
            </a:outerShdw>
          </a:effectLst>
        </p:spPr>
      </p:pic>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 name="TextShape 1"/>
          <p:cNvSpPr txBox="1"/>
          <p:nvPr/>
        </p:nvSpPr>
        <p:spPr>
          <a:xfrm>
            <a:off x="457200" y="4293000"/>
            <a:ext cx="6192360" cy="1217520"/>
          </a:xfrm>
          <a:prstGeom prst="rect">
            <a:avLst/>
          </a:prstGeom>
          <a:noFill/>
          <a:ln>
            <a:noFill/>
          </a:ln>
        </p:spPr>
        <p:txBody>
          <a:bodyPr>
            <a:noAutofit/>
          </a:bodyPr>
          <a:lstStyle/>
          <a:p>
            <a:pPr>
              <a:lnSpc>
                <a:spcPct val="100000"/>
              </a:lnSpc>
            </a:pPr>
            <a:r>
              <a:rPr lang="en-US" sz="3200" b="1" strike="noStrike" cap="all" spc="-1">
                <a:solidFill>
                  <a:srgbClr val="343A80"/>
                </a:solidFill>
                <a:latin typeface="Cambria"/>
              </a:rPr>
              <a:t>Thực hành chủ đề G.</a:t>
            </a:r>
            <a:endParaRPr lang="en-US" sz="3200" b="0" strike="noStrike" spc="-1">
              <a:solidFill>
                <a:srgbClr val="000000"/>
              </a:solidFill>
              <a:latin typeface="Cambria"/>
            </a:endParaRPr>
          </a:p>
        </p:txBody>
      </p:sp>
      <p:sp>
        <p:nvSpPr>
          <p:cNvPr id="823"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6E6A3465-F14A-4CAE-AF86-990DB50DC7EA}"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824"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825"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77D0EDD0-C057-4D7B-805A-7D642569CCDD}" type="slidenum">
              <a:rPr lang="en-US" sz="1200" b="0" strike="noStrike" spc="-1">
                <a:solidFill>
                  <a:srgbClr val="8B8B8B"/>
                </a:solidFill>
                <a:latin typeface="Times New Roman"/>
              </a:rPr>
              <a:t>64</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6" name="TextShape 1"/>
          <p:cNvSpPr txBox="1"/>
          <p:nvPr/>
        </p:nvSpPr>
        <p:spPr>
          <a:xfrm>
            <a:off x="1523880" y="332640"/>
            <a:ext cx="5495760" cy="791640"/>
          </a:xfrm>
          <a:prstGeom prst="rect">
            <a:avLst/>
          </a:prstGeom>
          <a:noFill/>
          <a:ln>
            <a:noFill/>
          </a:ln>
        </p:spPr>
        <p:txBody>
          <a:bodyPr anchor="ctr">
            <a:noAutofit/>
          </a:bodyPr>
          <a:lstStyle/>
          <a:p>
            <a:pPr algn="ctr">
              <a:lnSpc>
                <a:spcPct val="100000"/>
              </a:lnSpc>
            </a:pPr>
            <a:r>
              <a:rPr lang="en-US" sz="2600" b="1" strike="noStrike" spc="-1">
                <a:solidFill>
                  <a:srgbClr val="FFFFFF"/>
                </a:solidFill>
                <a:latin typeface="Cambria"/>
              </a:rPr>
              <a:t>Nhận diện định dạng </a:t>
            </a:r>
            <a:r>
              <a:t/>
            </a:r>
            <a:br/>
            <a:r>
              <a:rPr lang="en-US" sz="2600" b="1" strike="noStrike" spc="-1">
                <a:solidFill>
                  <a:srgbClr val="FFFFFF"/>
                </a:solidFill>
                <a:latin typeface="Cambria"/>
              </a:rPr>
              <a:t>với bảng Reveal Formatting</a:t>
            </a:r>
            <a:endParaRPr lang="en-US" sz="2600" b="0" strike="noStrike" spc="-1">
              <a:solidFill>
                <a:srgbClr val="000000"/>
              </a:solidFill>
              <a:latin typeface="Cambria"/>
            </a:endParaRPr>
          </a:p>
        </p:txBody>
      </p:sp>
      <p:sp>
        <p:nvSpPr>
          <p:cNvPr id="827"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72ECCD98-B095-4544-AA9B-F71ABD4B90C2}"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828"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829"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56BF0527-5714-4521-89E3-CE051E025609}" type="slidenum">
              <a:rPr lang="en-US" sz="1200" b="0" strike="noStrike" spc="-1">
                <a:solidFill>
                  <a:srgbClr val="8B8B8B"/>
                </a:solidFill>
                <a:latin typeface="Times New Roman"/>
              </a:rPr>
              <a:t>65</a:t>
            </a:fld>
            <a:endParaRPr lang="en-US" sz="1200" b="0" strike="noStrike" spc="-1">
              <a:latin typeface="Times New Roman"/>
            </a:endParaRPr>
          </a:p>
        </p:txBody>
      </p:sp>
      <p:pic>
        <p:nvPicPr>
          <p:cNvPr id="830" name="Picture 4"/>
          <p:cNvPicPr/>
          <p:nvPr/>
        </p:nvPicPr>
        <p:blipFill>
          <a:blip r:embed="rId3"/>
          <a:stretch/>
        </p:blipFill>
        <p:spPr>
          <a:xfrm>
            <a:off x="457200" y="1437480"/>
            <a:ext cx="8076960" cy="4630320"/>
          </a:xfrm>
          <a:prstGeom prst="rect">
            <a:avLst/>
          </a:prstGeom>
          <a:ln>
            <a:noFill/>
          </a:ln>
        </p:spPr>
      </p:pic>
      <p:sp>
        <p:nvSpPr>
          <p:cNvPr id="831" name="CustomShape 5"/>
          <p:cNvSpPr/>
          <p:nvPr/>
        </p:nvSpPr>
        <p:spPr>
          <a:xfrm>
            <a:off x="7020360" y="14036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832" name="CustomShape 6"/>
          <p:cNvSpPr/>
          <p:nvPr/>
        </p:nvSpPr>
        <p:spPr>
          <a:xfrm>
            <a:off x="899640" y="1556640"/>
            <a:ext cx="575640" cy="287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33" name="CustomShape 7"/>
          <p:cNvSpPr/>
          <p:nvPr/>
        </p:nvSpPr>
        <p:spPr>
          <a:xfrm rot="16200000" flipV="1">
            <a:off x="4050360" y="-874080"/>
            <a:ext cx="647640" cy="579636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834" name="CustomShape 8"/>
          <p:cNvSpPr/>
          <p:nvPr/>
        </p:nvSpPr>
        <p:spPr>
          <a:xfrm>
            <a:off x="7164360" y="2349000"/>
            <a:ext cx="215640" cy="19692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35" name="CustomShape 9"/>
          <p:cNvSpPr/>
          <p:nvPr/>
        </p:nvSpPr>
        <p:spPr>
          <a:xfrm flipV="1">
            <a:off x="2988000" y="4017600"/>
            <a:ext cx="287640" cy="215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36" name="CustomShape 10"/>
          <p:cNvSpPr/>
          <p:nvPr/>
        </p:nvSpPr>
        <p:spPr>
          <a:xfrm>
            <a:off x="5508000" y="5589360"/>
            <a:ext cx="287640" cy="212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37" name="CustomShape 11"/>
          <p:cNvSpPr/>
          <p:nvPr/>
        </p:nvSpPr>
        <p:spPr>
          <a:xfrm rot="5400000" flipH="1" flipV="1">
            <a:off x="4836960" y="3261960"/>
            <a:ext cx="3141360" cy="151164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838" name="CustomShape 12"/>
          <p:cNvSpPr/>
          <p:nvPr/>
        </p:nvSpPr>
        <p:spPr>
          <a:xfrm>
            <a:off x="5796000" y="52754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
        <p:nvSpPr>
          <p:cNvPr id="839" name="CustomShape 13"/>
          <p:cNvSpPr/>
          <p:nvPr/>
        </p:nvSpPr>
        <p:spPr>
          <a:xfrm>
            <a:off x="6732360" y="2734200"/>
            <a:ext cx="1872000" cy="326016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40" name="CustomShape 14"/>
          <p:cNvSpPr/>
          <p:nvPr/>
        </p:nvSpPr>
        <p:spPr>
          <a:xfrm>
            <a:off x="2699640" y="398232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841" name="CustomShape 15"/>
          <p:cNvSpPr/>
          <p:nvPr/>
        </p:nvSpPr>
        <p:spPr>
          <a:xfrm>
            <a:off x="899640" y="43218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
        <p:nvSpPr>
          <p:cNvPr id="842" name="CustomShape 16"/>
          <p:cNvSpPr/>
          <p:nvPr/>
        </p:nvSpPr>
        <p:spPr>
          <a:xfrm rot="16200000" flipH="1">
            <a:off x="3589560" y="3776760"/>
            <a:ext cx="1460880" cy="237600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843" name="CustomShape 17"/>
          <p:cNvSpPr/>
          <p:nvPr/>
        </p:nvSpPr>
        <p:spPr>
          <a:xfrm>
            <a:off x="8266320" y="2521800"/>
            <a:ext cx="287640" cy="212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44" name="CustomShape 18"/>
          <p:cNvSpPr/>
          <p:nvPr/>
        </p:nvSpPr>
        <p:spPr>
          <a:xfrm>
            <a:off x="8554320" y="2484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5</a:t>
            </a:r>
            <a:endParaRPr lang="en-US" sz="2400" b="0" strike="noStrike" spc="-1">
              <a:latin typeface="Arial"/>
            </a:endParaRPr>
          </a:p>
        </p:txBody>
      </p:sp>
      <p:sp>
        <p:nvSpPr>
          <p:cNvPr id="845" name="CustomShape 19"/>
          <p:cNvSpPr/>
          <p:nvPr/>
        </p:nvSpPr>
        <p:spPr>
          <a:xfrm rot="5400000" flipH="1">
            <a:off x="4411800" y="2738520"/>
            <a:ext cx="1976040" cy="4536000"/>
          </a:xfrm>
          <a:prstGeom prst="bentConnector5">
            <a:avLst>
              <a:gd name="adj1" fmla="val -11567"/>
              <a:gd name="adj2" fmla="val 58730"/>
              <a:gd name="adj3" fmla="val 111567"/>
            </a:avLst>
          </a:prstGeom>
          <a:noFill/>
          <a:ln w="38160">
            <a:solidFill>
              <a:srgbClr val="4A7EBB"/>
            </a:solidFill>
            <a:custDash>
              <a:ds d="800000" sp="300000"/>
            </a:custDash>
            <a:round/>
            <a:headEnd type="triangle" w="med" len="med"/>
          </a:ln>
        </p:spPr>
        <p:style>
          <a:lnRef idx="1">
            <a:schemeClr val="accent1"/>
          </a:lnRef>
          <a:fillRef idx="0">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6" name="TextShape 1"/>
          <p:cNvSpPr txBox="1"/>
          <p:nvPr/>
        </p:nvSpPr>
        <p:spPr>
          <a:xfrm>
            <a:off x="1523880" y="332640"/>
            <a:ext cx="5495760" cy="791640"/>
          </a:xfrm>
          <a:prstGeom prst="rect">
            <a:avLst/>
          </a:prstGeom>
          <a:noFill/>
          <a:ln>
            <a:noFill/>
          </a:ln>
        </p:spPr>
        <p:txBody>
          <a:bodyPr anchor="ctr">
            <a:normAutofit/>
          </a:bodyPr>
          <a:lstStyle/>
          <a:p>
            <a:pPr algn="ctr">
              <a:lnSpc>
                <a:spcPct val="100000"/>
              </a:lnSpc>
            </a:pPr>
            <a:r>
              <a:rPr lang="en-US" sz="3000" b="1" strike="noStrike" spc="-1">
                <a:solidFill>
                  <a:srgbClr val="FFFFFF"/>
                </a:solidFill>
                <a:latin typeface="Cambria"/>
              </a:rPr>
              <a:t>Tìm kiếm thay thế định dạng</a:t>
            </a:r>
            <a:endParaRPr lang="en-US" sz="3000" b="0" strike="noStrike" spc="-1">
              <a:solidFill>
                <a:srgbClr val="000000"/>
              </a:solidFill>
              <a:latin typeface="Cambria"/>
            </a:endParaRPr>
          </a:p>
        </p:txBody>
      </p:sp>
      <p:sp>
        <p:nvSpPr>
          <p:cNvPr id="847"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1560C2CC-5268-4504-843D-5F63694DDA97}"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848"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849"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8ED71F9F-D46D-4036-A0F5-786B9FD0BF29}" type="slidenum">
              <a:rPr lang="en-US" sz="1200" b="0" strike="noStrike" spc="-1">
                <a:solidFill>
                  <a:srgbClr val="8B8B8B"/>
                </a:solidFill>
                <a:latin typeface="Times New Roman"/>
              </a:rPr>
              <a:t>66</a:t>
            </a:fld>
            <a:endParaRPr lang="en-US" sz="1200" b="0" strike="noStrike" spc="-1">
              <a:latin typeface="Times New Roman"/>
            </a:endParaRPr>
          </a:p>
        </p:txBody>
      </p:sp>
      <p:pic>
        <p:nvPicPr>
          <p:cNvPr id="850" name="Picture 3"/>
          <p:cNvPicPr/>
          <p:nvPr/>
        </p:nvPicPr>
        <p:blipFill>
          <a:blip r:embed="rId3"/>
          <a:stretch/>
        </p:blipFill>
        <p:spPr>
          <a:xfrm>
            <a:off x="457200" y="1406160"/>
            <a:ext cx="8076960" cy="4692600"/>
          </a:xfrm>
          <a:prstGeom prst="rect">
            <a:avLst/>
          </a:prstGeom>
          <a:ln>
            <a:noFill/>
          </a:ln>
        </p:spPr>
      </p:pic>
      <p:sp>
        <p:nvSpPr>
          <p:cNvPr id="851" name="CustomShape 5"/>
          <p:cNvSpPr/>
          <p:nvPr/>
        </p:nvSpPr>
        <p:spPr>
          <a:xfrm>
            <a:off x="6876360" y="140364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1</a:t>
            </a:r>
            <a:endParaRPr lang="en-US" sz="2400" b="0" strike="noStrike" spc="-1">
              <a:latin typeface="Arial"/>
            </a:endParaRPr>
          </a:p>
        </p:txBody>
      </p:sp>
      <p:sp>
        <p:nvSpPr>
          <p:cNvPr id="852" name="CustomShape 6"/>
          <p:cNvSpPr/>
          <p:nvPr/>
        </p:nvSpPr>
        <p:spPr>
          <a:xfrm>
            <a:off x="899640" y="1556640"/>
            <a:ext cx="575640" cy="287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53" name="CustomShape 7"/>
          <p:cNvSpPr/>
          <p:nvPr/>
        </p:nvSpPr>
        <p:spPr>
          <a:xfrm rot="16200000" flipV="1">
            <a:off x="4414680" y="-1238040"/>
            <a:ext cx="306000" cy="618372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854" name="CustomShape 8"/>
          <p:cNvSpPr/>
          <p:nvPr/>
        </p:nvSpPr>
        <p:spPr>
          <a:xfrm>
            <a:off x="7362720" y="2007000"/>
            <a:ext cx="593280" cy="19728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55" name="CustomShape 9"/>
          <p:cNvSpPr/>
          <p:nvPr/>
        </p:nvSpPr>
        <p:spPr>
          <a:xfrm>
            <a:off x="1043640" y="3573000"/>
            <a:ext cx="719640" cy="27432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56" name="CustomShape 10"/>
          <p:cNvSpPr/>
          <p:nvPr/>
        </p:nvSpPr>
        <p:spPr>
          <a:xfrm rot="5400000" flipH="1" flipV="1">
            <a:off x="3650040" y="-140040"/>
            <a:ext cx="1466640" cy="5958720"/>
          </a:xfrm>
          <a:prstGeom prst="bentConnector2">
            <a:avLst/>
          </a:prstGeom>
          <a:noFill/>
          <a:ln w="38160">
            <a:solidFill>
              <a:srgbClr val="4A7EBB"/>
            </a:solidFill>
            <a:round/>
            <a:headEnd type="triangle" w="med" len="med"/>
          </a:ln>
        </p:spPr>
        <p:style>
          <a:lnRef idx="1">
            <a:schemeClr val="accent1"/>
          </a:lnRef>
          <a:fillRef idx="0">
            <a:schemeClr val="accent1"/>
          </a:fillRef>
          <a:effectRef idx="0">
            <a:schemeClr val="accent1"/>
          </a:effectRef>
          <a:fontRef idx="minor"/>
        </p:style>
      </p:sp>
      <p:sp>
        <p:nvSpPr>
          <p:cNvPr id="857" name="CustomShape 11"/>
          <p:cNvSpPr/>
          <p:nvPr/>
        </p:nvSpPr>
        <p:spPr>
          <a:xfrm>
            <a:off x="688680" y="35730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2</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8" name="TextShape 1"/>
          <p:cNvSpPr txBox="1"/>
          <p:nvPr/>
        </p:nvSpPr>
        <p:spPr>
          <a:xfrm>
            <a:off x="1523880" y="332640"/>
            <a:ext cx="5495760" cy="791640"/>
          </a:xfrm>
          <a:prstGeom prst="rect">
            <a:avLst/>
          </a:prstGeom>
          <a:noFill/>
          <a:ln>
            <a:noFill/>
          </a:ln>
        </p:spPr>
        <p:txBody>
          <a:bodyPr anchor="ctr">
            <a:normAutofit fontScale="68000"/>
          </a:bodyPr>
          <a:lstStyle/>
          <a:p>
            <a:pPr algn="ctr">
              <a:lnSpc>
                <a:spcPct val="100000"/>
              </a:lnSpc>
            </a:pPr>
            <a:r>
              <a:rPr lang="en-US" sz="3000" b="1" strike="noStrike" spc="-1">
                <a:solidFill>
                  <a:srgbClr val="FFFFFF"/>
                </a:solidFill>
                <a:latin typeface="Cambria"/>
              </a:rPr>
              <a:t>Tìm kiếm thay thế định dạng (tt)</a:t>
            </a:r>
            <a:endParaRPr lang="en-US" sz="3000" b="0" strike="noStrike" spc="-1">
              <a:solidFill>
                <a:srgbClr val="000000"/>
              </a:solidFill>
              <a:latin typeface="Cambria"/>
            </a:endParaRPr>
          </a:p>
        </p:txBody>
      </p:sp>
      <p:sp>
        <p:nvSpPr>
          <p:cNvPr id="859" name="TextShape 2"/>
          <p:cNvSpPr txBox="1"/>
          <p:nvPr/>
        </p:nvSpPr>
        <p:spPr>
          <a:xfrm>
            <a:off x="457200" y="6324480"/>
            <a:ext cx="2133360" cy="364680"/>
          </a:xfrm>
          <a:prstGeom prst="rect">
            <a:avLst/>
          </a:prstGeom>
          <a:noFill/>
          <a:ln>
            <a:noFill/>
          </a:ln>
        </p:spPr>
        <p:txBody>
          <a:bodyPr anchor="ctr">
            <a:noAutofit/>
          </a:bodyPr>
          <a:lstStyle/>
          <a:p>
            <a:pPr algn="ctr">
              <a:lnSpc>
                <a:spcPct val="100000"/>
              </a:lnSpc>
            </a:pPr>
            <a:fld id="{0CD7677E-B2B8-42B7-AC19-5E96B8FAE022}"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860" name="TextShape 3"/>
          <p:cNvSpPr txBox="1"/>
          <p:nvPr/>
        </p:nvSpPr>
        <p:spPr>
          <a:xfrm>
            <a:off x="3124080" y="632448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861" name="TextShape 4"/>
          <p:cNvSpPr txBox="1"/>
          <p:nvPr/>
        </p:nvSpPr>
        <p:spPr>
          <a:xfrm>
            <a:off x="6400800" y="6324480"/>
            <a:ext cx="2133360" cy="364680"/>
          </a:xfrm>
          <a:prstGeom prst="rect">
            <a:avLst/>
          </a:prstGeom>
          <a:noFill/>
          <a:ln>
            <a:noFill/>
          </a:ln>
        </p:spPr>
        <p:txBody>
          <a:bodyPr anchor="ctr">
            <a:noAutofit/>
          </a:bodyPr>
          <a:lstStyle/>
          <a:p>
            <a:pPr algn="ctr">
              <a:lnSpc>
                <a:spcPct val="100000"/>
              </a:lnSpc>
            </a:pPr>
            <a:fld id="{67D8C6B1-5DA3-4B8E-9291-BDA07226F1F2}" type="slidenum">
              <a:rPr lang="en-US" sz="1200" b="0" strike="noStrike" spc="-1">
                <a:solidFill>
                  <a:srgbClr val="8B8B8B"/>
                </a:solidFill>
                <a:latin typeface="Times New Roman"/>
              </a:rPr>
              <a:t>67</a:t>
            </a:fld>
            <a:endParaRPr lang="en-US" sz="1200" b="0" strike="noStrike" spc="-1">
              <a:latin typeface="Times New Roman"/>
            </a:endParaRPr>
          </a:p>
        </p:txBody>
      </p:sp>
      <p:pic>
        <p:nvPicPr>
          <p:cNvPr id="862" name="Picture 5"/>
          <p:cNvPicPr/>
          <p:nvPr/>
        </p:nvPicPr>
        <p:blipFill>
          <a:blip r:embed="rId3"/>
          <a:stretch/>
        </p:blipFill>
        <p:spPr>
          <a:xfrm>
            <a:off x="2123640" y="1661400"/>
            <a:ext cx="4896360" cy="4097160"/>
          </a:xfrm>
          <a:prstGeom prst="rect">
            <a:avLst/>
          </a:prstGeom>
          <a:ln>
            <a:noFill/>
          </a:ln>
        </p:spPr>
      </p:pic>
      <p:sp>
        <p:nvSpPr>
          <p:cNvPr id="863" name="CustomShape 5"/>
          <p:cNvSpPr/>
          <p:nvPr/>
        </p:nvSpPr>
        <p:spPr>
          <a:xfrm flipV="1">
            <a:off x="2966040" y="2228040"/>
            <a:ext cx="3888000" cy="215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64" name="CustomShape 6"/>
          <p:cNvSpPr/>
          <p:nvPr/>
        </p:nvSpPr>
        <p:spPr>
          <a:xfrm>
            <a:off x="3974040" y="3166920"/>
            <a:ext cx="719640" cy="36648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65" name="CustomShape 7"/>
          <p:cNvSpPr/>
          <p:nvPr/>
        </p:nvSpPr>
        <p:spPr>
          <a:xfrm>
            <a:off x="4766040" y="21927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3</a:t>
            </a:r>
            <a:endParaRPr lang="en-US" sz="2400" b="0" strike="noStrike" spc="-1">
              <a:latin typeface="Arial"/>
            </a:endParaRPr>
          </a:p>
        </p:txBody>
      </p:sp>
      <p:sp>
        <p:nvSpPr>
          <p:cNvPr id="866" name="CustomShape 8"/>
          <p:cNvSpPr/>
          <p:nvPr/>
        </p:nvSpPr>
        <p:spPr>
          <a:xfrm>
            <a:off x="4766040" y="271692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4</a:t>
            </a:r>
            <a:endParaRPr lang="en-US" sz="2400" b="0" strike="noStrike" spc="-1">
              <a:latin typeface="Arial"/>
            </a:endParaRPr>
          </a:p>
        </p:txBody>
      </p:sp>
      <p:sp>
        <p:nvSpPr>
          <p:cNvPr id="867" name="CustomShape 9"/>
          <p:cNvSpPr/>
          <p:nvPr/>
        </p:nvSpPr>
        <p:spPr>
          <a:xfrm>
            <a:off x="2341800" y="5261760"/>
            <a:ext cx="767520" cy="287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68" name="CustomShape 10"/>
          <p:cNvSpPr/>
          <p:nvPr/>
        </p:nvSpPr>
        <p:spPr>
          <a:xfrm>
            <a:off x="4217400" y="353376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5</a:t>
            </a:r>
            <a:endParaRPr lang="en-US" sz="2400" b="0" strike="noStrike" spc="-1">
              <a:latin typeface="Arial"/>
            </a:endParaRPr>
          </a:p>
        </p:txBody>
      </p:sp>
      <p:sp>
        <p:nvSpPr>
          <p:cNvPr id="869" name="CustomShape 11"/>
          <p:cNvSpPr/>
          <p:nvPr/>
        </p:nvSpPr>
        <p:spPr>
          <a:xfrm rot="5400000" flipH="1" flipV="1">
            <a:off x="1383480" y="3679200"/>
            <a:ext cx="2924640" cy="239760"/>
          </a:xfrm>
          <a:prstGeom prst="bentConnector2">
            <a:avLst/>
          </a:prstGeom>
          <a:noFill/>
          <a:ln w="38160">
            <a:solidFill>
              <a:srgbClr val="4A7EBB"/>
            </a:solidFill>
            <a:custDash>
              <a:ds d="800000" sp="300000"/>
            </a:custDash>
            <a:round/>
            <a:headEnd type="triangle" w="med" len="med"/>
          </a:ln>
        </p:spPr>
        <p:style>
          <a:lnRef idx="1">
            <a:schemeClr val="accent1"/>
          </a:lnRef>
          <a:fillRef idx="0">
            <a:schemeClr val="accent1"/>
          </a:fillRef>
          <a:effectRef idx="0">
            <a:schemeClr val="accent1"/>
          </a:effectRef>
          <a:fontRef idx="minor"/>
        </p:style>
      </p:sp>
      <p:sp>
        <p:nvSpPr>
          <p:cNvPr id="870" name="CustomShape 12"/>
          <p:cNvSpPr/>
          <p:nvPr/>
        </p:nvSpPr>
        <p:spPr>
          <a:xfrm flipV="1">
            <a:off x="2966040" y="2741040"/>
            <a:ext cx="3888000" cy="215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71" name="CustomShape 13"/>
          <p:cNvSpPr/>
          <p:nvPr/>
        </p:nvSpPr>
        <p:spPr>
          <a:xfrm flipV="1">
            <a:off x="3110040" y="2849760"/>
            <a:ext cx="3744000" cy="2556000"/>
          </a:xfrm>
          <a:prstGeom prst="bentConnector3">
            <a:avLst>
              <a:gd name="adj1" fmla="val 106105"/>
            </a:avLst>
          </a:prstGeom>
          <a:noFill/>
          <a:ln w="38160">
            <a:solidFill>
              <a:srgbClr val="4A7EBB"/>
            </a:solidFill>
            <a:custDash>
              <a:ds d="800000" sp="300000"/>
            </a:custDash>
            <a:round/>
            <a:headEnd type="triangle" w="med" len="med"/>
          </a:ln>
        </p:spPr>
        <p:style>
          <a:lnRef idx="1">
            <a:schemeClr val="accent1"/>
          </a:lnRef>
          <a:fillRef idx="0">
            <a:schemeClr val="accent1"/>
          </a:fillRef>
          <a:effectRef idx="0">
            <a:schemeClr val="accent1"/>
          </a:effectRef>
          <a:fontRef idx="minor"/>
        </p:style>
      </p:sp>
      <p:sp>
        <p:nvSpPr>
          <p:cNvPr id="872" name="CustomShape 14"/>
          <p:cNvSpPr/>
          <p:nvPr/>
        </p:nvSpPr>
        <p:spPr>
          <a:xfrm>
            <a:off x="4698360" y="3173760"/>
            <a:ext cx="715320" cy="36648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73" name="CustomShape 15"/>
          <p:cNvSpPr/>
          <p:nvPr/>
        </p:nvSpPr>
        <p:spPr>
          <a:xfrm>
            <a:off x="6566400" y="1661400"/>
            <a:ext cx="431640" cy="18288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74" name="CustomShape 16"/>
          <p:cNvSpPr/>
          <p:nvPr/>
        </p:nvSpPr>
        <p:spPr>
          <a:xfrm>
            <a:off x="4910040" y="354240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6</a:t>
            </a:r>
            <a:endParaRPr lang="en-US" sz="2400" b="0" strike="noStrike" spc="-1">
              <a:latin typeface="Arial"/>
            </a:endParaRPr>
          </a:p>
        </p:txBody>
      </p:sp>
      <p:sp>
        <p:nvSpPr>
          <p:cNvPr id="875" name="CustomShape 17"/>
          <p:cNvSpPr/>
          <p:nvPr/>
        </p:nvSpPr>
        <p:spPr>
          <a:xfrm>
            <a:off x="7020360" y="1856880"/>
            <a:ext cx="287640" cy="287640"/>
          </a:xfrm>
          <a:prstGeom prst="heptagon">
            <a:avLst>
              <a:gd name="hf" fmla="val 102572"/>
              <a:gd name="vf" fmla="val 105210"/>
            </a:avLst>
          </a:prstGeom>
          <a:no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en-US" sz="2400" b="1" strike="noStrike" spc="-1">
                <a:solidFill>
                  <a:srgbClr val="333A80"/>
                </a:solidFill>
                <a:latin typeface="Cambria"/>
              </a:rPr>
              <a:t>7</a:t>
            </a:r>
            <a:endParaRPr lang="en-US"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6" name="TextShape 1"/>
          <p:cNvSpPr txBox="1"/>
          <p:nvPr/>
        </p:nvSpPr>
        <p:spPr>
          <a:xfrm>
            <a:off x="3204000" y="2162160"/>
            <a:ext cx="4804560" cy="2202840"/>
          </a:xfrm>
          <a:prstGeom prst="rect">
            <a:avLst/>
          </a:prstGeom>
          <a:noFill/>
          <a:ln>
            <a:noFill/>
          </a:ln>
        </p:spPr>
        <p:txBody>
          <a:bodyPr anchor="ctr">
            <a:noAutofit/>
          </a:bodyPr>
          <a:lstStyle/>
          <a:p>
            <a:pPr algn="r">
              <a:lnSpc>
                <a:spcPct val="100000"/>
              </a:lnSpc>
            </a:pPr>
            <a:r>
              <a:rPr lang="en-US" sz="5400" b="1" strike="noStrike" spc="-1">
                <a:solidFill>
                  <a:srgbClr val="FFFFFF"/>
                </a:solidFill>
                <a:latin typeface="Cambria"/>
              </a:rPr>
              <a:t>Thank You!</a:t>
            </a:r>
            <a:endParaRPr lang="en-US" sz="5400" b="0" strike="noStrike" spc="-1">
              <a:solidFill>
                <a:srgbClr val="000000"/>
              </a:solidFill>
              <a:latin typeface="Cambria"/>
            </a:endParaRPr>
          </a:p>
        </p:txBody>
      </p:sp>
      <p:sp>
        <p:nvSpPr>
          <p:cNvPr id="877" name="TextShape 2"/>
          <p:cNvSpPr txBox="1"/>
          <p:nvPr/>
        </p:nvSpPr>
        <p:spPr>
          <a:xfrm>
            <a:off x="0" y="6324480"/>
            <a:ext cx="2133360" cy="364680"/>
          </a:xfrm>
          <a:prstGeom prst="rect">
            <a:avLst/>
          </a:prstGeom>
          <a:noFill/>
          <a:ln>
            <a:noFill/>
          </a:ln>
        </p:spPr>
        <p:txBody>
          <a:bodyPr anchor="ctr">
            <a:noAutofit/>
          </a:bodyPr>
          <a:lstStyle/>
          <a:p>
            <a:pPr algn="ctr">
              <a:lnSpc>
                <a:spcPct val="100000"/>
              </a:lnSpc>
            </a:pPr>
            <a:fld id="{9F8F0FCF-9356-43D0-A5C0-12153D28D4EC}" type="datetime1">
              <a:rPr lang="en-US" sz="1200" b="0" strike="noStrike" spc="-1">
                <a:solidFill>
                  <a:srgbClr val="8B8B8B"/>
                </a:solidFill>
                <a:latin typeface="Times New Roman"/>
              </a:rPr>
              <a:t>12/09/2019</a:t>
            </a:fld>
            <a:endParaRPr lang="en-US" sz="1200" b="0" strike="noStrike" spc="-1">
              <a:latin typeface="Times New Roman"/>
            </a:endParaRPr>
          </a:p>
        </p:txBody>
      </p:sp>
      <p:sp>
        <p:nvSpPr>
          <p:cNvPr id="878" name="TextShape 3"/>
          <p:cNvSpPr txBox="1"/>
          <p:nvPr/>
        </p:nvSpPr>
        <p:spPr>
          <a:xfrm>
            <a:off x="3132000" y="6309360"/>
            <a:ext cx="2895120" cy="364680"/>
          </a:xfrm>
          <a:prstGeom prst="rect">
            <a:avLst/>
          </a:prstGeom>
          <a:noFill/>
          <a:ln>
            <a:noFill/>
          </a:ln>
        </p:spPr>
        <p:txBody>
          <a:bodyPr anchor="ctr">
            <a:noAutofit/>
          </a:bodyPr>
          <a:lstStyle/>
          <a:p>
            <a:pPr algn="ctr">
              <a:lnSpc>
                <a:spcPct val="100000"/>
              </a:lnSpc>
            </a:pPr>
            <a:r>
              <a:rPr lang="en-US" sz="1200" b="0" strike="noStrike" spc="-1">
                <a:solidFill>
                  <a:srgbClr val="8B8B8B"/>
                </a:solidFill>
                <a:latin typeface="Times New Roman"/>
              </a:rPr>
              <a:t>MOS Word 2010 - Phần căn bản</a:t>
            </a:r>
            <a:endParaRPr lang="en-US" sz="1200" b="0" strike="noStrike" spc="-1">
              <a:latin typeface="Times New Roman"/>
            </a:endParaRPr>
          </a:p>
        </p:txBody>
      </p:sp>
      <p:sp>
        <p:nvSpPr>
          <p:cNvPr id="879" name="TextShape 4"/>
          <p:cNvSpPr txBox="1"/>
          <p:nvPr/>
        </p:nvSpPr>
        <p:spPr>
          <a:xfrm>
            <a:off x="7010280" y="6324480"/>
            <a:ext cx="2133360" cy="364680"/>
          </a:xfrm>
          <a:prstGeom prst="rect">
            <a:avLst/>
          </a:prstGeom>
          <a:noFill/>
          <a:ln>
            <a:noFill/>
          </a:ln>
        </p:spPr>
        <p:txBody>
          <a:bodyPr anchor="ctr">
            <a:noAutofit/>
          </a:bodyPr>
          <a:lstStyle/>
          <a:p>
            <a:pPr algn="ctr">
              <a:lnSpc>
                <a:spcPct val="100000"/>
              </a:lnSpc>
            </a:pPr>
            <a:fld id="{5A1C0F9C-D4E1-4C2C-93E8-2E245B306A8F}" type="slidenum">
              <a:rPr lang="en-US" sz="1200" b="0" strike="noStrike" spc="-1">
                <a:solidFill>
                  <a:srgbClr val="8B8B8B"/>
                </a:solidFill>
                <a:latin typeface="Times New Roman"/>
              </a:rPr>
              <a:t>68</a:t>
            </a:fld>
            <a:endParaRPr lang="en-US" sz="1200" b="0" strike="noStrike" spc="-1">
              <a:latin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p15="http://schemas.microsoft.com/office/powerpoint/2012/main" xmlns="">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HOI THAO-ĐHKTQD 15.6.13</Template>
  <TotalTime>1</TotalTime>
  <Words>4200</Words>
  <Application>Microsoft Office PowerPoint</Application>
  <PresentationFormat>On-screen Show (4:3)</PresentationFormat>
  <Paragraphs>739</Paragraphs>
  <Slides>68</Slides>
  <Notes>24</Notes>
  <HiddenSlides>0</HiddenSlides>
  <MMClips>0</MMClips>
  <ScaleCrop>false</ScaleCrop>
  <HeadingPairs>
    <vt:vector size="4" baseType="variant">
      <vt:variant>
        <vt:lpstr>Theme</vt:lpstr>
      </vt:variant>
      <vt:variant>
        <vt:i4>5</vt:i4>
      </vt:variant>
      <vt:variant>
        <vt:lpstr>Slide Titles</vt:lpstr>
      </vt:variant>
      <vt:variant>
        <vt:i4>68</vt:i4>
      </vt:variant>
    </vt:vector>
  </HeadingPairs>
  <TitlesOfParts>
    <vt:vector size="73" baseType="lpstr">
      <vt:lpstr>Office Theme</vt:lpstr>
      <vt:lpstr>Office Theme</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SLIDE IIG VIETNAM</dc:title>
  <dc:creator>Ly - TCHC</dc:creator>
  <cp:lastModifiedBy>Ly - TCHC</cp:lastModifiedBy>
  <cp:revision>202</cp:revision>
  <dcterms:created xsi:type="dcterms:W3CDTF">2013-08-15T06:38:00Z</dcterms:created>
  <dcterms:modified xsi:type="dcterms:W3CDTF">2019-09-12T11:05:39Z</dcterms:modified>
  <dc:language>en-US</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15.0000</vt:lpwstr>
  </property>
  <property fmtid="{D5CDD505-2E9C-101B-9397-08002B2CF9AE}" pid="3" name="HiddenSlides">
    <vt:i4>0</vt:i4>
  </property>
  <property fmtid="{D5CDD505-2E9C-101B-9397-08002B2CF9AE}" pid="4" name="HyperlinksChanged">
    <vt:bool>false</vt:bool>
  </property>
  <property fmtid="{D5CDD505-2E9C-101B-9397-08002B2CF9AE}" pid="5" name="LinksUpToDate">
    <vt:bool>false</vt:bool>
  </property>
  <property fmtid="{D5CDD505-2E9C-101B-9397-08002B2CF9AE}" pid="6" name="MMClips">
    <vt:i4>0</vt:i4>
  </property>
  <property fmtid="{D5CDD505-2E9C-101B-9397-08002B2CF9AE}" pid="7" name="Notes">
    <vt:i4>24</vt:i4>
  </property>
  <property fmtid="{D5CDD505-2E9C-101B-9397-08002B2CF9AE}" pid="8" name="PresentationFormat">
    <vt:lpwstr>On-screen Show (4:3)</vt:lpwstr>
  </property>
  <property fmtid="{D5CDD505-2E9C-101B-9397-08002B2CF9AE}" pid="9" name="ScaleCrop">
    <vt:bool>false</vt:bool>
  </property>
  <property fmtid="{D5CDD505-2E9C-101B-9397-08002B2CF9AE}" pid="10" name="ShareDoc">
    <vt:bool>false</vt:bool>
  </property>
  <property fmtid="{D5CDD505-2E9C-101B-9397-08002B2CF9AE}" pid="11" name="Slides">
    <vt:i4>68</vt:i4>
  </property>
</Properties>
</file>